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1"/>
  </p:sldMasterIdLst>
  <p:notesMasterIdLst>
    <p:notesMasterId r:id="rId26"/>
  </p:notesMasterIdLst>
  <p:handoutMasterIdLst>
    <p:handoutMasterId r:id="rId27"/>
  </p:handoutMasterIdLst>
  <p:sldIdLst>
    <p:sldId id="256" r:id="rId2"/>
    <p:sldId id="472" r:id="rId3"/>
    <p:sldId id="320" r:id="rId4"/>
    <p:sldId id="480" r:id="rId5"/>
    <p:sldId id="473" r:id="rId6"/>
    <p:sldId id="474" r:id="rId7"/>
    <p:sldId id="475" r:id="rId8"/>
    <p:sldId id="330" r:id="rId9"/>
    <p:sldId id="476" r:id="rId10"/>
    <p:sldId id="323" r:id="rId11"/>
    <p:sldId id="321" r:id="rId12"/>
    <p:sldId id="477" r:id="rId13"/>
    <p:sldId id="299" r:id="rId14"/>
    <p:sldId id="310" r:id="rId15"/>
    <p:sldId id="315" r:id="rId16"/>
    <p:sldId id="481" r:id="rId17"/>
    <p:sldId id="454" r:id="rId18"/>
    <p:sldId id="419" r:id="rId19"/>
    <p:sldId id="459" r:id="rId20"/>
    <p:sldId id="461" r:id="rId21"/>
    <p:sldId id="470" r:id="rId22"/>
    <p:sldId id="478" r:id="rId23"/>
    <p:sldId id="479" r:id="rId24"/>
    <p:sldId id="297" r:id="rId2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0682F"/>
    <a:srgbClr val="FF0000"/>
    <a:srgbClr val="FFCD48"/>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88" autoAdjust="0"/>
    <p:restoredTop sz="90482" autoAdjust="0"/>
  </p:normalViewPr>
  <p:slideViewPr>
    <p:cSldViewPr>
      <p:cViewPr varScale="1">
        <p:scale>
          <a:sx n="100" d="100"/>
          <a:sy n="100" d="100"/>
        </p:scale>
        <p:origin x="1512" y="84"/>
      </p:cViewPr>
      <p:guideLst>
        <p:guide orient="horz" pos="2160"/>
        <p:guide pos="2880"/>
      </p:guideLst>
    </p:cSldViewPr>
  </p:slideViewPr>
  <p:notesTextViewPr>
    <p:cViewPr>
      <p:scale>
        <a:sx n="1" d="1"/>
        <a:sy n="1" d="1"/>
      </p:scale>
      <p:origin x="0" y="0"/>
    </p:cViewPr>
  </p:notesTextViewPr>
  <p:notesViewPr>
    <p:cSldViewPr>
      <p:cViewPr>
        <p:scale>
          <a:sx n="150" d="100"/>
          <a:sy n="150" d="100"/>
        </p:scale>
        <p:origin x="-750" y="8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4184"/>
          </a:xfrm>
          <a:prstGeom prst="rect">
            <a:avLst/>
          </a:prstGeom>
        </p:spPr>
        <p:txBody>
          <a:bodyPr vert="horz" lIns="91650" tIns="45825" rIns="91650" bIns="45825" rtlCol="0"/>
          <a:lstStyle>
            <a:lvl1pPr algn="l">
              <a:defRPr sz="1200"/>
            </a:lvl1pPr>
          </a:lstStyle>
          <a:p>
            <a:pPr>
              <a:defRPr/>
            </a:pPr>
            <a:endParaRPr lang="en-US"/>
          </a:p>
        </p:txBody>
      </p:sp>
      <p:sp>
        <p:nvSpPr>
          <p:cNvPr id="3" name="Date Placeholder 2"/>
          <p:cNvSpPr>
            <a:spLocks noGrp="1"/>
          </p:cNvSpPr>
          <p:nvPr>
            <p:ph type="dt" sz="quarter" idx="1"/>
          </p:nvPr>
        </p:nvSpPr>
        <p:spPr>
          <a:xfrm>
            <a:off x="3970436" y="0"/>
            <a:ext cx="3038372" cy="464184"/>
          </a:xfrm>
          <a:prstGeom prst="rect">
            <a:avLst/>
          </a:prstGeom>
        </p:spPr>
        <p:txBody>
          <a:bodyPr vert="horz" lIns="91650" tIns="45825" rIns="91650" bIns="45825" rtlCol="0"/>
          <a:lstStyle>
            <a:lvl1pPr algn="r">
              <a:defRPr sz="1200"/>
            </a:lvl1pPr>
          </a:lstStyle>
          <a:p>
            <a:pPr>
              <a:defRPr/>
            </a:pPr>
            <a:fld id="{648B3656-5986-4981-8947-08C0AD662296}" type="datetimeFigureOut">
              <a:rPr lang="en-US"/>
              <a:pPr>
                <a:defRPr/>
              </a:pPr>
              <a:t>3/10/2025</a:t>
            </a:fld>
            <a:endParaRPr lang="en-US"/>
          </a:p>
        </p:txBody>
      </p:sp>
      <p:sp>
        <p:nvSpPr>
          <p:cNvPr id="4" name="Footer Placeholder 3"/>
          <p:cNvSpPr>
            <a:spLocks noGrp="1"/>
          </p:cNvSpPr>
          <p:nvPr>
            <p:ph type="ftr" sz="quarter" idx="2"/>
          </p:nvPr>
        </p:nvSpPr>
        <p:spPr>
          <a:xfrm>
            <a:off x="0" y="8830627"/>
            <a:ext cx="3038372" cy="464184"/>
          </a:xfrm>
          <a:prstGeom prst="rect">
            <a:avLst/>
          </a:prstGeom>
        </p:spPr>
        <p:txBody>
          <a:bodyPr vert="horz" lIns="91650" tIns="45825" rIns="91650" bIns="45825"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436" y="8830627"/>
            <a:ext cx="3038372" cy="464184"/>
          </a:xfrm>
          <a:prstGeom prst="rect">
            <a:avLst/>
          </a:prstGeom>
        </p:spPr>
        <p:txBody>
          <a:bodyPr vert="horz" lIns="91650" tIns="45825" rIns="91650" bIns="45825" rtlCol="0" anchor="b"/>
          <a:lstStyle>
            <a:lvl1pPr algn="r">
              <a:defRPr sz="1200"/>
            </a:lvl1pPr>
          </a:lstStyle>
          <a:p>
            <a:pPr>
              <a:defRPr/>
            </a:pPr>
            <a:fld id="{EBC08D1E-C5D5-4934-8372-E5B9C5B20B1D}" type="slidenum">
              <a:rPr lang="en-US"/>
              <a:pPr>
                <a:defRPr/>
              </a:pPr>
              <a:t>‹#›</a:t>
            </a:fld>
            <a:endParaRPr lang="en-US"/>
          </a:p>
        </p:txBody>
      </p:sp>
    </p:spTree>
    <p:extLst>
      <p:ext uri="{BB962C8B-B14F-4D97-AF65-F5344CB8AC3E}">
        <p14:creationId xmlns:p14="http://schemas.microsoft.com/office/powerpoint/2010/main" val="3070008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4184"/>
          </a:xfrm>
          <a:prstGeom prst="rect">
            <a:avLst/>
          </a:prstGeom>
        </p:spPr>
        <p:txBody>
          <a:bodyPr vert="horz" lIns="91650" tIns="45825" rIns="91650" bIns="45825" rtlCol="0"/>
          <a:lstStyle>
            <a:lvl1pPr algn="l">
              <a:defRPr sz="1200"/>
            </a:lvl1pPr>
          </a:lstStyle>
          <a:p>
            <a:pPr>
              <a:defRPr/>
            </a:pPr>
            <a:endParaRPr lang="en-US"/>
          </a:p>
        </p:txBody>
      </p:sp>
      <p:sp>
        <p:nvSpPr>
          <p:cNvPr id="3" name="Date Placeholder 2"/>
          <p:cNvSpPr>
            <a:spLocks noGrp="1"/>
          </p:cNvSpPr>
          <p:nvPr>
            <p:ph type="dt" idx="1"/>
          </p:nvPr>
        </p:nvSpPr>
        <p:spPr>
          <a:xfrm>
            <a:off x="3970436" y="0"/>
            <a:ext cx="3038372" cy="464184"/>
          </a:xfrm>
          <a:prstGeom prst="rect">
            <a:avLst/>
          </a:prstGeom>
        </p:spPr>
        <p:txBody>
          <a:bodyPr vert="horz" lIns="91650" tIns="45825" rIns="91650" bIns="45825" rtlCol="0"/>
          <a:lstStyle>
            <a:lvl1pPr algn="r">
              <a:defRPr sz="1200"/>
            </a:lvl1pPr>
          </a:lstStyle>
          <a:p>
            <a:pPr>
              <a:defRPr/>
            </a:pPr>
            <a:fld id="{4E256426-A2BD-4650-B8FD-D719A30F72C9}" type="datetimeFigureOut">
              <a:rPr lang="en-US"/>
              <a:pPr>
                <a:defRPr/>
              </a:pPr>
              <a:t>3/10/2025</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1650" tIns="45825" rIns="91650" bIns="45825" rtlCol="0" anchor="ctr"/>
          <a:lstStyle/>
          <a:p>
            <a:pPr lvl="0"/>
            <a:endParaRPr lang="en-US" noProof="0"/>
          </a:p>
        </p:txBody>
      </p:sp>
      <p:sp>
        <p:nvSpPr>
          <p:cNvPr id="5" name="Notes Placeholder 4"/>
          <p:cNvSpPr>
            <a:spLocks noGrp="1"/>
          </p:cNvSpPr>
          <p:nvPr>
            <p:ph type="body" sz="quarter" idx="3"/>
          </p:nvPr>
        </p:nvSpPr>
        <p:spPr>
          <a:xfrm>
            <a:off x="701040" y="4416108"/>
            <a:ext cx="5608320" cy="4182427"/>
          </a:xfrm>
          <a:prstGeom prst="rect">
            <a:avLst/>
          </a:prstGeom>
        </p:spPr>
        <p:txBody>
          <a:bodyPr vert="horz" lIns="91650" tIns="45825" rIns="91650" bIns="4582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3038372" cy="464184"/>
          </a:xfrm>
          <a:prstGeom prst="rect">
            <a:avLst/>
          </a:prstGeom>
        </p:spPr>
        <p:txBody>
          <a:bodyPr vert="horz" lIns="91650" tIns="45825" rIns="91650" bIns="45825"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436" y="8830627"/>
            <a:ext cx="3038372" cy="464184"/>
          </a:xfrm>
          <a:prstGeom prst="rect">
            <a:avLst/>
          </a:prstGeom>
        </p:spPr>
        <p:txBody>
          <a:bodyPr vert="horz" lIns="91650" tIns="45825" rIns="91650" bIns="45825" rtlCol="0" anchor="b"/>
          <a:lstStyle>
            <a:lvl1pPr algn="r">
              <a:defRPr sz="1200"/>
            </a:lvl1pPr>
          </a:lstStyle>
          <a:p>
            <a:pPr>
              <a:defRPr/>
            </a:pPr>
            <a:fld id="{9C95C430-D49B-446D-901C-52DF3EE7E65C}" type="slidenum">
              <a:rPr lang="en-US"/>
              <a:pPr>
                <a:defRPr/>
              </a:pPr>
              <a:t>‹#›</a:t>
            </a:fld>
            <a:endParaRPr lang="en-US"/>
          </a:p>
        </p:txBody>
      </p:sp>
    </p:spTree>
    <p:extLst>
      <p:ext uri="{BB962C8B-B14F-4D97-AF65-F5344CB8AC3E}">
        <p14:creationId xmlns:p14="http://schemas.microsoft.com/office/powerpoint/2010/main" val="13132024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B438CC-F9F4-4112-A6D8-3D4D5239EC6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that students and their parents understand that choosing a path early does not lock a student into that path.  Students can and will change their minds!  That’s where the campus counselor can help.  He or she will be there to help students navigate the career exploration process.</a:t>
            </a:r>
          </a:p>
          <a:p>
            <a:r>
              <a:rPr lang="en-US" dirty="0"/>
              <a:t>Besides, exploring options early gives students the chance to figure out what they like and what they don’t like.  And parents, unlike college, these courses are either free or have a small materials fee!</a:t>
            </a:r>
          </a:p>
          <a:p>
            <a:endParaRPr lang="en-US" dirty="0"/>
          </a:p>
        </p:txBody>
      </p:sp>
      <p:sp>
        <p:nvSpPr>
          <p:cNvPr id="4" name="Slide Number Placeholder 3"/>
          <p:cNvSpPr>
            <a:spLocks noGrp="1"/>
          </p:cNvSpPr>
          <p:nvPr>
            <p:ph type="sldNum" sz="quarter" idx="10"/>
          </p:nvPr>
        </p:nvSpPr>
        <p:spPr/>
        <p:txBody>
          <a:bodyPr/>
          <a:lstStyle/>
          <a:p>
            <a:pPr>
              <a:defRPr/>
            </a:pPr>
            <a:fld id="{9C95C430-D49B-446D-901C-52DF3EE7E65C}" type="slidenum">
              <a:rPr lang="en-US" smtClean="0"/>
              <a:pPr>
                <a:defRPr/>
              </a:pPr>
              <a:t>15</a:t>
            </a:fld>
            <a:endParaRPr lang="en-US"/>
          </a:p>
        </p:txBody>
      </p:sp>
    </p:spTree>
    <p:extLst>
      <p:ext uri="{BB962C8B-B14F-4D97-AF65-F5344CB8AC3E}">
        <p14:creationId xmlns:p14="http://schemas.microsoft.com/office/powerpoint/2010/main" val="3207912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92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F0AD60-C97B-468B-879F-005E92EBD901}"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B438CC-F9F4-4112-A6D8-3D4D5239EC68}" type="slidenum">
              <a:rPr lang="en-US" smtClean="0"/>
              <a:pPr/>
              <a:t>2</a:t>
            </a:fld>
            <a:endParaRPr lang="en-US"/>
          </a:p>
        </p:txBody>
      </p:sp>
    </p:spTree>
    <p:extLst>
      <p:ext uri="{BB962C8B-B14F-4D97-AF65-F5344CB8AC3E}">
        <p14:creationId xmlns:p14="http://schemas.microsoft.com/office/powerpoint/2010/main" val="954469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building your course plan, it’s important to understand the requirements for a high school diploma. When you earn a semester average of 70 or higher, you will complete a ½ credit toward your graduation plan.</a:t>
            </a:r>
          </a:p>
          <a:p>
            <a:endParaRPr lang="en-US" dirty="0"/>
          </a:p>
        </p:txBody>
      </p:sp>
      <p:sp>
        <p:nvSpPr>
          <p:cNvPr id="4" name="Slide Number Placeholder 3"/>
          <p:cNvSpPr>
            <a:spLocks noGrp="1"/>
          </p:cNvSpPr>
          <p:nvPr>
            <p:ph type="sldNum" sz="quarter" idx="10"/>
          </p:nvPr>
        </p:nvSpPr>
        <p:spPr/>
        <p:txBody>
          <a:bodyPr/>
          <a:lstStyle/>
          <a:p>
            <a:pPr>
              <a:defRPr/>
            </a:pPr>
            <a:fld id="{9C95C430-D49B-446D-901C-52DF3EE7E65C}" type="slidenum">
              <a:rPr lang="en-US" smtClean="0"/>
              <a:pPr>
                <a:defRPr/>
              </a:pPr>
              <a:t>3</a:t>
            </a:fld>
            <a:endParaRPr lang="en-US"/>
          </a:p>
        </p:txBody>
      </p:sp>
    </p:spTree>
    <p:extLst>
      <p:ext uri="{BB962C8B-B14F-4D97-AF65-F5344CB8AC3E}">
        <p14:creationId xmlns:p14="http://schemas.microsoft.com/office/powerpoint/2010/main" val="215734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building your course plan, it’s important to understand the requirements for a high school diploma. When you earn a semester average of 70 or higher, you will complete a ½ credit toward your graduation plan.</a:t>
            </a:r>
          </a:p>
          <a:p>
            <a:endParaRPr lang="en-US" dirty="0"/>
          </a:p>
        </p:txBody>
      </p:sp>
      <p:sp>
        <p:nvSpPr>
          <p:cNvPr id="4" name="Slide Number Placeholder 3"/>
          <p:cNvSpPr>
            <a:spLocks noGrp="1"/>
          </p:cNvSpPr>
          <p:nvPr>
            <p:ph type="sldNum" sz="quarter" idx="10"/>
          </p:nvPr>
        </p:nvSpPr>
        <p:spPr/>
        <p:txBody>
          <a:bodyPr/>
          <a:lstStyle/>
          <a:p>
            <a:pPr>
              <a:defRPr/>
            </a:pPr>
            <a:fld id="{9C95C430-D49B-446D-901C-52DF3EE7E65C}" type="slidenum">
              <a:rPr lang="en-US" smtClean="0"/>
              <a:pPr>
                <a:defRPr/>
              </a:pPr>
              <a:t>4</a:t>
            </a:fld>
            <a:endParaRPr lang="en-US"/>
          </a:p>
        </p:txBody>
      </p:sp>
    </p:spTree>
    <p:extLst>
      <p:ext uri="{BB962C8B-B14F-4D97-AF65-F5344CB8AC3E}">
        <p14:creationId xmlns:p14="http://schemas.microsoft.com/office/powerpoint/2010/main" val="231963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building your course plan, it’s important to understand the requirements for a high school diploma. When you earn a semester average of 70 or higher, you will complete a ½ credit toward your graduation plan.</a:t>
            </a:r>
          </a:p>
          <a:p>
            <a:endParaRPr lang="en-US" dirty="0"/>
          </a:p>
        </p:txBody>
      </p:sp>
      <p:sp>
        <p:nvSpPr>
          <p:cNvPr id="4" name="Slide Number Placeholder 3"/>
          <p:cNvSpPr>
            <a:spLocks noGrp="1"/>
          </p:cNvSpPr>
          <p:nvPr>
            <p:ph type="sldNum" sz="quarter" idx="10"/>
          </p:nvPr>
        </p:nvSpPr>
        <p:spPr/>
        <p:txBody>
          <a:bodyPr/>
          <a:lstStyle/>
          <a:p>
            <a:pPr>
              <a:defRPr/>
            </a:pPr>
            <a:fld id="{9C95C430-D49B-446D-901C-52DF3EE7E65C}" type="slidenum">
              <a:rPr lang="en-US" smtClean="0"/>
              <a:pPr>
                <a:defRPr/>
              </a:pPr>
              <a:t>5</a:t>
            </a:fld>
            <a:endParaRPr lang="en-US"/>
          </a:p>
        </p:txBody>
      </p:sp>
    </p:spTree>
    <p:extLst>
      <p:ext uri="{BB962C8B-B14F-4D97-AF65-F5344CB8AC3E}">
        <p14:creationId xmlns:p14="http://schemas.microsoft.com/office/powerpoint/2010/main" val="3515593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31765">
              <a:defRPr>
                <a:solidFill>
                  <a:schemeClr val="tx1"/>
                </a:solidFill>
                <a:latin typeface="Verdana" pitchFamily="34" charset="0"/>
              </a:defRPr>
            </a:lvl1pPr>
            <a:lvl2pPr marL="742872" indent="-285720" defTabSz="931765">
              <a:defRPr>
                <a:solidFill>
                  <a:schemeClr val="tx1"/>
                </a:solidFill>
                <a:latin typeface="Verdana" pitchFamily="34" charset="0"/>
              </a:defRPr>
            </a:lvl2pPr>
            <a:lvl3pPr marL="1142880" indent="-228576" defTabSz="931765">
              <a:defRPr>
                <a:solidFill>
                  <a:schemeClr val="tx1"/>
                </a:solidFill>
                <a:latin typeface="Verdana" pitchFamily="34" charset="0"/>
              </a:defRPr>
            </a:lvl3pPr>
            <a:lvl4pPr marL="1600032" indent="-228576" defTabSz="931765">
              <a:defRPr>
                <a:solidFill>
                  <a:schemeClr val="tx1"/>
                </a:solidFill>
                <a:latin typeface="Verdana" pitchFamily="34" charset="0"/>
              </a:defRPr>
            </a:lvl4pPr>
            <a:lvl5pPr marL="2057183" indent="-228576" defTabSz="931765">
              <a:defRPr>
                <a:solidFill>
                  <a:schemeClr val="tx1"/>
                </a:solidFill>
                <a:latin typeface="Verdana" pitchFamily="34" charset="0"/>
              </a:defRPr>
            </a:lvl5pPr>
            <a:lvl6pPr marL="2514335" indent="-228576" defTabSz="931765" eaLnBrk="0" fontAlgn="base" hangingPunct="0">
              <a:spcBef>
                <a:spcPct val="0"/>
              </a:spcBef>
              <a:spcAft>
                <a:spcPct val="0"/>
              </a:spcAft>
              <a:defRPr>
                <a:solidFill>
                  <a:schemeClr val="tx1"/>
                </a:solidFill>
                <a:latin typeface="Verdana" pitchFamily="34" charset="0"/>
              </a:defRPr>
            </a:lvl6pPr>
            <a:lvl7pPr marL="2971487" indent="-228576" defTabSz="931765" eaLnBrk="0" fontAlgn="base" hangingPunct="0">
              <a:spcBef>
                <a:spcPct val="0"/>
              </a:spcBef>
              <a:spcAft>
                <a:spcPct val="0"/>
              </a:spcAft>
              <a:defRPr>
                <a:solidFill>
                  <a:schemeClr val="tx1"/>
                </a:solidFill>
                <a:latin typeface="Verdana" pitchFamily="34" charset="0"/>
              </a:defRPr>
            </a:lvl7pPr>
            <a:lvl8pPr marL="3428638" indent="-228576" defTabSz="931765" eaLnBrk="0" fontAlgn="base" hangingPunct="0">
              <a:spcBef>
                <a:spcPct val="0"/>
              </a:spcBef>
              <a:spcAft>
                <a:spcPct val="0"/>
              </a:spcAft>
              <a:defRPr>
                <a:solidFill>
                  <a:schemeClr val="tx1"/>
                </a:solidFill>
                <a:latin typeface="Verdana" pitchFamily="34" charset="0"/>
              </a:defRPr>
            </a:lvl8pPr>
            <a:lvl9pPr marL="3885790" indent="-228576" defTabSz="931765" eaLnBrk="0" fontAlgn="base" hangingPunct="0">
              <a:spcBef>
                <a:spcPct val="0"/>
              </a:spcBef>
              <a:spcAft>
                <a:spcPct val="0"/>
              </a:spcAft>
              <a:defRPr>
                <a:solidFill>
                  <a:schemeClr val="tx1"/>
                </a:solidFill>
                <a:latin typeface="Verdana" pitchFamily="34" charset="0"/>
              </a:defRPr>
            </a:lvl9pPr>
          </a:lstStyle>
          <a:p>
            <a:fld id="{0D8C579E-B67E-472D-9805-6A1A7B7353A7}" type="slidenum">
              <a:rPr lang="en-US" altLang="en-US">
                <a:solidFill>
                  <a:prstClr val="black"/>
                </a:solidFill>
                <a:latin typeface="Arial" charset="0"/>
              </a:rPr>
              <a:pPr/>
              <a:t>10</a:t>
            </a:fld>
            <a:endParaRPr lang="en-US" altLang="en-US">
              <a:solidFill>
                <a:prstClr val="black"/>
              </a:solidFill>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en-US" altLang="en-US"/>
              <a:t>You should take PreAP and AP courses if you can handle the rigor and are up to the challenge. Students planning to enter highly competitive fields such as health sciences, engineering, law, and others should take as many advanced courses as possible.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into greater detail on the next few slides about the graduation requirements, be aware that most academic courses may be taken on the regular level or as a </a:t>
            </a:r>
            <a:r>
              <a:rPr lang="en-US" dirty="0" err="1"/>
              <a:t>PreAP</a:t>
            </a:r>
            <a:r>
              <a:rPr lang="en-US" dirty="0"/>
              <a:t> or AP class. Talk to your teachers and counselor about whether you should take </a:t>
            </a:r>
            <a:r>
              <a:rPr lang="en-US" dirty="0" err="1"/>
              <a:t>PreAP</a:t>
            </a:r>
            <a:r>
              <a:rPr lang="en-US" dirty="0"/>
              <a:t> and AP classes in high school. </a:t>
            </a:r>
            <a:r>
              <a:rPr lang="en-US" dirty="0" err="1"/>
              <a:t>PreAP</a:t>
            </a:r>
            <a:r>
              <a:rPr lang="en-US" dirty="0"/>
              <a:t> and AP courses count for a higher grade point, help you prepare for college, and allow you to earn college credits while still in high school.</a:t>
            </a:r>
          </a:p>
          <a:p>
            <a:endParaRPr lang="en-US" dirty="0"/>
          </a:p>
        </p:txBody>
      </p:sp>
      <p:sp>
        <p:nvSpPr>
          <p:cNvPr id="4" name="Slide Number Placeholder 3"/>
          <p:cNvSpPr>
            <a:spLocks noGrp="1"/>
          </p:cNvSpPr>
          <p:nvPr>
            <p:ph type="sldNum" sz="quarter" idx="10"/>
          </p:nvPr>
        </p:nvSpPr>
        <p:spPr/>
        <p:txBody>
          <a:bodyPr/>
          <a:lstStyle/>
          <a:p>
            <a:pPr>
              <a:defRPr/>
            </a:pPr>
            <a:fld id="{9C95C430-D49B-446D-901C-52DF3EE7E65C}" type="slidenum">
              <a:rPr lang="en-US" smtClean="0"/>
              <a:pPr>
                <a:defRPr/>
              </a:pPr>
              <a:t>11</a:t>
            </a:fld>
            <a:endParaRPr lang="en-US"/>
          </a:p>
        </p:txBody>
      </p:sp>
    </p:spTree>
    <p:extLst>
      <p:ext uri="{BB962C8B-B14F-4D97-AF65-F5344CB8AC3E}">
        <p14:creationId xmlns:p14="http://schemas.microsoft.com/office/powerpoint/2010/main" val="2899657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into greater detail on the next few slides about the graduation requirements, be aware that most academic courses may be taken on the regular level or as a </a:t>
            </a:r>
            <a:r>
              <a:rPr lang="en-US" dirty="0" err="1"/>
              <a:t>PreAP</a:t>
            </a:r>
            <a:r>
              <a:rPr lang="en-US" dirty="0"/>
              <a:t> or AP class. Talk to your teachers and counselor about whether you should take </a:t>
            </a:r>
            <a:r>
              <a:rPr lang="en-US" dirty="0" err="1"/>
              <a:t>PreAP</a:t>
            </a:r>
            <a:r>
              <a:rPr lang="en-US" dirty="0"/>
              <a:t> and AP classes in high school. </a:t>
            </a:r>
            <a:r>
              <a:rPr lang="en-US" dirty="0" err="1"/>
              <a:t>PreAP</a:t>
            </a:r>
            <a:r>
              <a:rPr lang="en-US" dirty="0"/>
              <a:t> and AP courses count for a higher grade point, help you prepare for college, and allow you to earn college credits while still in high school.</a:t>
            </a:r>
          </a:p>
          <a:p>
            <a:endParaRPr lang="en-US" dirty="0"/>
          </a:p>
        </p:txBody>
      </p:sp>
      <p:sp>
        <p:nvSpPr>
          <p:cNvPr id="4" name="Slide Number Placeholder 3"/>
          <p:cNvSpPr>
            <a:spLocks noGrp="1"/>
          </p:cNvSpPr>
          <p:nvPr>
            <p:ph type="sldNum" sz="quarter" idx="10"/>
          </p:nvPr>
        </p:nvSpPr>
        <p:spPr/>
        <p:txBody>
          <a:bodyPr/>
          <a:lstStyle/>
          <a:p>
            <a:pPr>
              <a:defRPr/>
            </a:pPr>
            <a:fld id="{9C95C430-D49B-446D-901C-52DF3EE7E65C}" type="slidenum">
              <a:rPr lang="en-US" smtClean="0"/>
              <a:pPr>
                <a:defRPr/>
              </a:pPr>
              <a:t>12</a:t>
            </a:fld>
            <a:endParaRPr lang="en-US"/>
          </a:p>
        </p:txBody>
      </p:sp>
    </p:spTree>
    <p:extLst>
      <p:ext uri="{BB962C8B-B14F-4D97-AF65-F5344CB8AC3E}">
        <p14:creationId xmlns:p14="http://schemas.microsoft.com/office/powerpoint/2010/main" val="1098561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an endorsement, anyway?  An endorsement is a broad area of study, a little bit like a college major, but much more broad.  </a:t>
            </a:r>
          </a:p>
          <a:p>
            <a:r>
              <a:rPr lang="en-US" dirty="0"/>
              <a:t>An endorsement sets a student apart.  Did you know that while students who are in the top 10 percent of their graduating class are eligible for automatic admission to any public university in Texas, except for the University of Texas, that  admission to a university does not guarantee acceptance into a particular college of study or department?  Many of these departments have very competitive admissions requirements.  When college admissions counselors look at the application of a student with an endorsement, they will see a student who is not only prepared to succeed at the postsecondary level, but who has a clear vision of what he or she wants to accomplish in school and in life!</a:t>
            </a:r>
          </a:p>
          <a:p>
            <a:endParaRPr lang="en-US" dirty="0"/>
          </a:p>
        </p:txBody>
      </p:sp>
      <p:sp>
        <p:nvSpPr>
          <p:cNvPr id="4" name="Slide Number Placeholder 3"/>
          <p:cNvSpPr>
            <a:spLocks noGrp="1"/>
          </p:cNvSpPr>
          <p:nvPr>
            <p:ph type="sldNum" sz="quarter" idx="10"/>
          </p:nvPr>
        </p:nvSpPr>
        <p:spPr/>
        <p:txBody>
          <a:bodyPr/>
          <a:lstStyle/>
          <a:p>
            <a:pPr>
              <a:defRPr/>
            </a:pPr>
            <a:fld id="{9C95C430-D49B-446D-901C-52DF3EE7E65C}" type="slidenum">
              <a:rPr lang="en-US" smtClean="0"/>
              <a:pPr>
                <a:defRPr/>
              </a:pPr>
              <a:t>14</a:t>
            </a:fld>
            <a:endParaRPr lang="en-US"/>
          </a:p>
        </p:txBody>
      </p:sp>
    </p:spTree>
    <p:extLst>
      <p:ext uri="{BB962C8B-B14F-4D97-AF65-F5344CB8AC3E}">
        <p14:creationId xmlns:p14="http://schemas.microsoft.com/office/powerpoint/2010/main" val="381834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7083DE5E-D23A-4792-BCB0-3BA543410277}" type="datetime1">
              <a:rPr lang="en-US" smtClean="0"/>
              <a:pPr>
                <a:defRPr/>
              </a:pPr>
              <a:t>3/10/2025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E1E19C-1254-473B-B36A-399525EFD68B}" type="slidenum">
              <a:rPr lang="en-US" smtClean="0"/>
              <a:pPr>
                <a:defRPr/>
              </a:pPr>
              <a:t>‹#›</a:t>
            </a:fld>
            <a:endParaRPr lang="en-US"/>
          </a:p>
        </p:txBody>
      </p:sp>
    </p:spTree>
    <p:extLst>
      <p:ext uri="{BB962C8B-B14F-4D97-AF65-F5344CB8AC3E}">
        <p14:creationId xmlns:p14="http://schemas.microsoft.com/office/powerpoint/2010/main" val="183225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B64D3C-9963-4BF3-897B-31E55E543353}" type="datetime1">
              <a:rPr lang="en-US" smtClean="0"/>
              <a:pPr>
                <a:defRPr/>
              </a:pPr>
              <a:t>3/10/2025</a:t>
            </a:fld>
            <a:endParaRPr lang="en-US"/>
          </a:p>
        </p:txBody>
      </p:sp>
      <p:sp>
        <p:nvSpPr>
          <p:cNvPr id="6" name="Footer Placeholder 5"/>
          <p:cNvSpPr>
            <a:spLocks noGrp="1"/>
          </p:cNvSpPr>
          <p:nvPr>
            <p:ph type="ftr" sz="quarter" idx="11"/>
          </p:nvPr>
        </p:nvSpPr>
        <p:spPr>
          <a:xfrm>
            <a:off x="917678" y="6181344"/>
            <a:ext cx="5337278"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CD5BB3C-6279-4123-84D7-0F6E1C4A69E7}" type="slidenum">
              <a:rPr lang="en-US" smtClean="0"/>
              <a:pPr>
                <a:defRPr/>
              </a:pPr>
              <a:t>‹#›</a:t>
            </a:fld>
            <a:endParaRPr lang="en-US"/>
          </a:p>
        </p:txBody>
      </p:sp>
    </p:spTree>
    <p:extLst>
      <p:ext uri="{BB962C8B-B14F-4D97-AF65-F5344CB8AC3E}">
        <p14:creationId xmlns:p14="http://schemas.microsoft.com/office/powerpoint/2010/main" val="111829023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4B64D3C-9963-4BF3-897B-31E55E543353}" type="datetime1">
              <a:rPr lang="en-US" smtClean="0"/>
              <a:pPr>
                <a:defRPr/>
              </a:pPr>
              <a:t>3/10/2025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D5BB3C-6279-4123-84D7-0F6E1C4A69E7}" type="slidenum">
              <a:rPr lang="en-US" smtClean="0"/>
              <a:pPr>
                <a:defRPr/>
              </a:pPr>
              <a:t>‹#›</a:t>
            </a:fld>
            <a:endParaRPr lang="en-US"/>
          </a:p>
        </p:txBody>
      </p:sp>
    </p:spTree>
    <p:extLst>
      <p:ext uri="{BB962C8B-B14F-4D97-AF65-F5344CB8AC3E}">
        <p14:creationId xmlns:p14="http://schemas.microsoft.com/office/powerpoint/2010/main" val="351088560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4B64D3C-9963-4BF3-897B-31E55E543353}" type="datetime1">
              <a:rPr lang="en-US" smtClean="0"/>
              <a:pPr>
                <a:defRPr/>
              </a:pPr>
              <a:t>3/10/2025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D5BB3C-6279-4123-84D7-0F6E1C4A69E7}" type="slidenum">
              <a:rPr lang="en-US" smtClean="0"/>
              <a:pPr>
                <a:defRPr/>
              </a:pPr>
              <a:t>‹#›</a:t>
            </a:fld>
            <a:endParaRPr lang="en-US"/>
          </a:p>
        </p:txBody>
      </p:sp>
    </p:spTree>
    <p:extLst>
      <p:ext uri="{BB962C8B-B14F-4D97-AF65-F5344CB8AC3E}">
        <p14:creationId xmlns:p14="http://schemas.microsoft.com/office/powerpoint/2010/main" val="62757292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4B64D3C-9963-4BF3-897B-31E55E543353}" type="datetime1">
              <a:rPr lang="en-US" smtClean="0"/>
              <a:pPr>
                <a:defRPr/>
              </a:pPr>
              <a:t>3/10/2025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D5BB3C-6279-4123-84D7-0F6E1C4A69E7}" type="slidenum">
              <a:rPr lang="en-US" smtClean="0"/>
              <a:pPr>
                <a:defRPr/>
              </a:pPr>
              <a:t>‹#›</a:t>
            </a:fld>
            <a:endParaRPr lang="en-US"/>
          </a:p>
        </p:txBody>
      </p:sp>
    </p:spTree>
    <p:extLst>
      <p:ext uri="{BB962C8B-B14F-4D97-AF65-F5344CB8AC3E}">
        <p14:creationId xmlns:p14="http://schemas.microsoft.com/office/powerpoint/2010/main" val="312574535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4B64D3C-9963-4BF3-897B-31E55E543353}" type="datetime1">
              <a:rPr lang="en-US" smtClean="0"/>
              <a:pPr>
                <a:defRPr/>
              </a:pPr>
              <a:t>3/10/2025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D5BB3C-6279-4123-84D7-0F6E1C4A69E7}" type="slidenum">
              <a:rPr lang="en-US" smtClean="0"/>
              <a:pPr>
                <a:defRPr/>
              </a:pPr>
              <a:t>‹#›</a:t>
            </a:fld>
            <a:endParaRPr lang="en-US"/>
          </a:p>
        </p:txBody>
      </p:sp>
    </p:spTree>
    <p:extLst>
      <p:ext uri="{BB962C8B-B14F-4D97-AF65-F5344CB8AC3E}">
        <p14:creationId xmlns:p14="http://schemas.microsoft.com/office/powerpoint/2010/main" val="237185661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4B64D3C-9963-4BF3-897B-31E55E543353}" type="datetime1">
              <a:rPr lang="en-US" smtClean="0"/>
              <a:pPr>
                <a:defRPr/>
              </a:pPr>
              <a:t>3/10/2025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D5BB3C-6279-4123-84D7-0F6E1C4A69E7}" type="slidenum">
              <a:rPr lang="en-US" smtClean="0"/>
              <a:pPr>
                <a:defRPr/>
              </a:pPr>
              <a:t>‹#›</a:t>
            </a:fld>
            <a:endParaRPr lang="en-US"/>
          </a:p>
        </p:txBody>
      </p:sp>
    </p:spTree>
    <p:extLst>
      <p:ext uri="{BB962C8B-B14F-4D97-AF65-F5344CB8AC3E}">
        <p14:creationId xmlns:p14="http://schemas.microsoft.com/office/powerpoint/2010/main" val="399249370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E7CEA14-94AE-4130-973B-3DD082C7BB6F}" type="datetime1">
              <a:rPr lang="en-US" smtClean="0"/>
              <a:pPr>
                <a:defRPr/>
              </a:pPr>
              <a:t>3/10/2025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81514C9-C41B-4642-AE5D-0257B9552CB1}" type="slidenum">
              <a:rPr lang="en-US" smtClean="0"/>
              <a:pPr>
                <a:defRPr/>
              </a:pPr>
              <a:t>‹#›</a:t>
            </a:fld>
            <a:endParaRPr lang="en-US"/>
          </a:p>
        </p:txBody>
      </p:sp>
    </p:spTree>
    <p:extLst>
      <p:ext uri="{BB962C8B-B14F-4D97-AF65-F5344CB8AC3E}">
        <p14:creationId xmlns:p14="http://schemas.microsoft.com/office/powerpoint/2010/main" val="4034431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81D8681-F856-495B-9334-E2179296A0A0}" type="datetime1">
              <a:rPr lang="en-US" smtClean="0"/>
              <a:pPr>
                <a:defRPr/>
              </a:pPr>
              <a:t>3/10/2025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FFCAACD-DD73-4100-B838-0803B3E4DBC7}" type="slidenum">
              <a:rPr lang="en-US" smtClean="0"/>
              <a:pPr>
                <a:defRPr/>
              </a:pPr>
              <a:t>‹#›</a:t>
            </a:fld>
            <a:endParaRPr lang="en-US"/>
          </a:p>
        </p:txBody>
      </p:sp>
    </p:spTree>
    <p:extLst>
      <p:ext uri="{BB962C8B-B14F-4D97-AF65-F5344CB8AC3E}">
        <p14:creationId xmlns:p14="http://schemas.microsoft.com/office/powerpoint/2010/main" val="1346423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solidFill>
                  <a:srgbClr val="B80E0F">
                    <a:lumMod val="50000"/>
                  </a:srgbClr>
                </a:solidFill>
              </a:rPr>
              <a:pPr/>
              <a:t>3/10/2025</a:t>
            </a:fld>
            <a:endParaRPr lang="en-US" dirty="0">
              <a:solidFill>
                <a:srgbClr val="B80E0F">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B80E0F">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1097340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DCAE82F-4062-4E95-82A4-4991D2D8BAA1}" type="datetime1">
              <a:rPr lang="en-US" smtClean="0"/>
              <a:pPr>
                <a:defRPr/>
              </a:pPr>
              <a:t>3/10/2025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772A70-8BE6-41C9-89FD-BF14F87D2EA1}" type="slidenum">
              <a:rPr lang="en-US" smtClean="0"/>
              <a:pPr>
                <a:defRPr/>
              </a:pPr>
              <a:t>‹#›</a:t>
            </a:fld>
            <a:endParaRPr lang="en-US"/>
          </a:p>
        </p:txBody>
      </p:sp>
    </p:spTree>
    <p:extLst>
      <p:ext uri="{BB962C8B-B14F-4D97-AF65-F5344CB8AC3E}">
        <p14:creationId xmlns:p14="http://schemas.microsoft.com/office/powerpoint/2010/main" val="3553225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7EF4477-60A0-4D59-B203-DD48B94BAF5B}" type="datetime1">
              <a:rPr lang="en-US" smtClean="0"/>
              <a:pPr>
                <a:defRPr/>
              </a:pPr>
              <a:t>3/10/2025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5B87EDF-A1ED-4ACC-820F-5C531292D19C}" type="slidenum">
              <a:rPr lang="en-US" smtClean="0"/>
              <a:pPr>
                <a:defRPr/>
              </a:pPr>
              <a:t>‹#›</a:t>
            </a:fld>
            <a:endParaRPr lang="en-US"/>
          </a:p>
        </p:txBody>
      </p:sp>
    </p:spTree>
    <p:extLst>
      <p:ext uri="{BB962C8B-B14F-4D97-AF65-F5344CB8AC3E}">
        <p14:creationId xmlns:p14="http://schemas.microsoft.com/office/powerpoint/2010/main" val="285021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F9AEFDF-A48D-4D67-AEB1-9FE7D65AED39}" type="datetime1">
              <a:rPr lang="en-US" smtClean="0"/>
              <a:pPr>
                <a:defRPr/>
              </a:pPr>
              <a:t>3/10/2025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BFAADF3-B777-46BD-AFB7-0C290BC98D61}" type="slidenum">
              <a:rPr lang="en-US" smtClean="0"/>
              <a:pPr>
                <a:defRPr/>
              </a:pPr>
              <a:t>‹#›</a:t>
            </a:fld>
            <a:endParaRPr lang="en-US"/>
          </a:p>
        </p:txBody>
      </p:sp>
    </p:spTree>
    <p:extLst>
      <p:ext uri="{BB962C8B-B14F-4D97-AF65-F5344CB8AC3E}">
        <p14:creationId xmlns:p14="http://schemas.microsoft.com/office/powerpoint/2010/main" val="32711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8B65E23-CF6B-4AA0-8F4A-9E8A5045E511}" type="datetime1">
              <a:rPr lang="en-US" smtClean="0"/>
              <a:pPr>
                <a:defRPr/>
              </a:pPr>
              <a:t>3/10/2025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90D2694-CA98-4514-AE34-E58B69CA0E4A}" type="slidenum">
              <a:rPr lang="en-US" smtClean="0"/>
              <a:pPr>
                <a:defRPr/>
              </a:pPr>
              <a:t>‹#›</a:t>
            </a:fld>
            <a:endParaRPr lang="en-US"/>
          </a:p>
        </p:txBody>
      </p:sp>
    </p:spTree>
    <p:extLst>
      <p:ext uri="{BB962C8B-B14F-4D97-AF65-F5344CB8AC3E}">
        <p14:creationId xmlns:p14="http://schemas.microsoft.com/office/powerpoint/2010/main" val="179808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FE32D5B-D4B9-4603-B73E-C9FD42D6A1FA}" type="datetime1">
              <a:rPr lang="en-US" smtClean="0"/>
              <a:pPr>
                <a:defRPr/>
              </a:pPr>
              <a:t>3/10/2025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3887184-2550-4DA6-863E-A93AC01ECC4D}" type="slidenum">
              <a:rPr lang="en-US" smtClean="0"/>
              <a:pPr>
                <a:defRPr/>
              </a:pPr>
              <a:t>‹#›</a:t>
            </a:fld>
            <a:endParaRPr lang="en-US"/>
          </a:p>
        </p:txBody>
      </p:sp>
    </p:spTree>
    <p:extLst>
      <p:ext uri="{BB962C8B-B14F-4D97-AF65-F5344CB8AC3E}">
        <p14:creationId xmlns:p14="http://schemas.microsoft.com/office/powerpoint/2010/main" val="432684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54DAD5A-F895-44A6-BC75-2C25A3BE929F}" type="datetime1">
              <a:rPr lang="en-US" smtClean="0"/>
              <a:pPr>
                <a:defRPr/>
              </a:pPr>
              <a:t>3/10/2025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CF8EE6C-F0CE-4BFD-843B-E19E6284E90D}" type="slidenum">
              <a:rPr lang="en-US" smtClean="0"/>
              <a:pPr>
                <a:defRPr/>
              </a:pPr>
              <a:t>‹#›</a:t>
            </a:fld>
            <a:endParaRPr lang="en-US"/>
          </a:p>
        </p:txBody>
      </p:sp>
    </p:spTree>
    <p:extLst>
      <p:ext uri="{BB962C8B-B14F-4D97-AF65-F5344CB8AC3E}">
        <p14:creationId xmlns:p14="http://schemas.microsoft.com/office/powerpoint/2010/main" val="3557911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D4E2E97-D053-4DBF-AA1C-3199BCC6C251}" type="datetime1">
              <a:rPr lang="en-US" smtClean="0"/>
              <a:pPr>
                <a:defRPr/>
              </a:pPr>
              <a:t>3/10/2025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1315D2D-41CB-4F7B-9911-84774DF78EB0}" type="slidenum">
              <a:rPr lang="en-US" smtClean="0"/>
              <a:pPr>
                <a:defRPr/>
              </a:pPr>
              <a:t>‹#›</a:t>
            </a:fld>
            <a:endParaRPr lang="en-US"/>
          </a:p>
        </p:txBody>
      </p:sp>
    </p:spTree>
    <p:extLst>
      <p:ext uri="{BB962C8B-B14F-4D97-AF65-F5344CB8AC3E}">
        <p14:creationId xmlns:p14="http://schemas.microsoft.com/office/powerpoint/2010/main" val="107585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pPr>
              <a:defRPr/>
            </a:pPr>
            <a:fld id="{98C789A4-CA2F-49AC-92F9-007D52BC1FEC}" type="datetime1">
              <a:rPr lang="en-US" smtClean="0"/>
              <a:pPr>
                <a:defRPr/>
              </a:pPr>
              <a:t>3/10/2025</a:t>
            </a:fld>
            <a:endParaRPr lang="en-US"/>
          </a:p>
        </p:txBody>
      </p:sp>
      <p:sp>
        <p:nvSpPr>
          <p:cNvPr id="6" name="Footer Placeholder 5"/>
          <p:cNvSpPr>
            <a:spLocks noGrp="1"/>
          </p:cNvSpPr>
          <p:nvPr>
            <p:ph type="ftr" sz="quarter" idx="11"/>
          </p:nvPr>
        </p:nvSpPr>
        <p:spPr>
          <a:xfrm>
            <a:off x="818348" y="6181344"/>
            <a:ext cx="3705300" cy="365125"/>
          </a:xfrm>
        </p:spPr>
        <p:txBody>
          <a:bodyPr/>
          <a:lstStyle/>
          <a:p>
            <a:pPr>
              <a:defRPr/>
            </a:pPr>
            <a:endParaRPr lang="en-US"/>
          </a:p>
        </p:txBody>
      </p:sp>
      <p:sp>
        <p:nvSpPr>
          <p:cNvPr id="7" name="Slide Number Placeholder 6"/>
          <p:cNvSpPr>
            <a:spLocks noGrp="1"/>
          </p:cNvSpPr>
          <p:nvPr>
            <p:ph type="sldNum" sz="quarter" idx="12"/>
          </p:nvPr>
        </p:nvSpPr>
        <p:spPr>
          <a:xfrm>
            <a:off x="8024262" y="6181344"/>
            <a:ext cx="305186" cy="329250"/>
          </a:xfrm>
        </p:spPr>
        <p:txBody>
          <a:bodyPr/>
          <a:lstStyle/>
          <a:p>
            <a:pPr>
              <a:defRPr/>
            </a:pPr>
            <a:fld id="{B387C66B-B06B-4D91-9626-1E8215679D7B}" type="slidenum">
              <a:rPr lang="en-US" smtClean="0"/>
              <a:pPr>
                <a:defRPr/>
              </a:pPr>
              <a:t>‹#›</a:t>
            </a:fld>
            <a:endParaRPr lang="en-US"/>
          </a:p>
        </p:txBody>
      </p:sp>
    </p:spTree>
    <p:extLst>
      <p:ext uri="{BB962C8B-B14F-4D97-AF65-F5344CB8AC3E}">
        <p14:creationId xmlns:p14="http://schemas.microsoft.com/office/powerpoint/2010/main" val="2070168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fld id="{84B64D3C-9963-4BF3-897B-31E55E543353}" type="datetime1">
              <a:rPr lang="en-US" smtClean="0"/>
              <a:pPr>
                <a:defRPr/>
              </a:pPr>
              <a:t>3/10/2025</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fld id="{7CD5BB3C-6279-4123-84D7-0F6E1C4A69E7}" type="slidenum">
              <a:rPr lang="en-US" smtClean="0"/>
              <a:pPr>
                <a:defRPr/>
              </a:pPr>
              <a:t>‹#›</a:t>
            </a:fld>
            <a:endParaRPr lang="en-US"/>
          </a:p>
        </p:txBody>
      </p:sp>
    </p:spTree>
    <p:extLst>
      <p:ext uri="{BB962C8B-B14F-4D97-AF65-F5344CB8AC3E}">
        <p14:creationId xmlns:p14="http://schemas.microsoft.com/office/powerpoint/2010/main" val="1056285969"/>
      </p:ext>
    </p:extLst>
  </p:cSld>
  <p:clrMap bg1="dk1" tx1="lt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Lst>
  <p:hf sldNum="0" hdr="0" ftr="0" dt="0"/>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goodreads.com/author/show/1020792.Antoine_de_Saint_Exup_ry" TargetMode="External"/><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tra wide highway3-low res.jpg"/>
          <p:cNvPicPr>
            <a:picLocks noChangeAspect="1"/>
          </p:cNvPicPr>
          <p:nvPr/>
        </p:nvPicPr>
        <p:blipFill rotWithShape="1">
          <a:blip r:embed="rId5">
            <a:extLst>
              <a:ext uri="{28A0092B-C50C-407E-A947-70E740481C1C}">
                <a14:useLocalDpi xmlns:a14="http://schemas.microsoft.com/office/drawing/2010/main" val="0"/>
              </a:ext>
            </a:extLst>
          </a:blip>
          <a:srcRect b="9674"/>
          <a:stretch/>
        </p:blipFill>
        <p:spPr>
          <a:xfrm>
            <a:off x="0" y="0"/>
            <a:ext cx="9144000" cy="4595091"/>
          </a:xfrm>
          <a:prstGeom prst="rect">
            <a:avLst/>
          </a:prstGeom>
        </p:spPr>
      </p:pic>
      <p:sp>
        <p:nvSpPr>
          <p:cNvPr id="22" name="Title 1"/>
          <p:cNvSpPr>
            <a:spLocks noGrp="1"/>
          </p:cNvSpPr>
          <p:nvPr>
            <p:ph type="ctrTitle"/>
          </p:nvPr>
        </p:nvSpPr>
        <p:spPr>
          <a:xfrm>
            <a:off x="952500" y="1447800"/>
            <a:ext cx="7239000" cy="348350"/>
          </a:xfrm>
        </p:spPr>
        <p:txBody>
          <a:bodyPr>
            <a:noAutofit/>
          </a:bodyPr>
          <a:lstStyle/>
          <a:p>
            <a:pPr eaLnBrk="1" hangingPunct="1"/>
            <a:r>
              <a:rPr lang="en-US" sz="2000" dirty="0">
                <a:solidFill>
                  <a:schemeClr val="tx1"/>
                </a:solidFill>
              </a:rPr>
              <a:t>Four Year Graduation Plans in Denver City ISD</a:t>
            </a:r>
          </a:p>
        </p:txBody>
      </p:sp>
      <p:sp>
        <p:nvSpPr>
          <p:cNvPr id="23" name="TextBox 22"/>
          <p:cNvSpPr txBox="1"/>
          <p:nvPr/>
        </p:nvSpPr>
        <p:spPr>
          <a:xfrm>
            <a:off x="6400800" y="2573804"/>
            <a:ext cx="1968749" cy="253916"/>
          </a:xfrm>
          <a:prstGeom prst="rect">
            <a:avLst/>
          </a:prstGeom>
          <a:noFill/>
        </p:spPr>
        <p:txBody>
          <a:bodyPr wrap="square">
            <a:spAutoFit/>
          </a:bodyPr>
          <a:lstStyle/>
          <a:p>
            <a:pPr algn="ctr">
              <a:defRPr/>
            </a:pPr>
            <a:r>
              <a:rPr lang="en-US" sz="1050" dirty="0">
                <a:solidFill>
                  <a:srgbClr val="FFFFFF"/>
                </a:solidFill>
                <a:latin typeface="Arial condensed"/>
                <a:cs typeface="Arial condensed"/>
              </a:rPr>
              <a:t>Updated  Dec 2023</a:t>
            </a:r>
          </a:p>
        </p:txBody>
      </p:sp>
      <p:sp>
        <p:nvSpPr>
          <p:cNvPr id="25" name="Subtitle 2"/>
          <p:cNvSpPr txBox="1">
            <a:spLocks/>
          </p:cNvSpPr>
          <p:nvPr/>
        </p:nvSpPr>
        <p:spPr>
          <a:xfrm>
            <a:off x="152400" y="4724400"/>
            <a:ext cx="8763000" cy="1981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dirty="0"/>
              <a:t>“A goal without a plan is just a wish.” </a:t>
            </a:r>
            <a:br>
              <a:rPr lang="en-US" sz="2400" dirty="0"/>
            </a:br>
            <a:r>
              <a:rPr lang="en-US" dirty="0"/>
              <a:t>― </a:t>
            </a:r>
            <a:r>
              <a:rPr lang="en-US" b="1" dirty="0">
                <a:solidFill>
                  <a:schemeClr val="accent3">
                    <a:lumMod val="50000"/>
                  </a:schemeClr>
                </a:solidFill>
                <a:hlinkClick r:id="rId6"/>
              </a:rPr>
              <a:t>Antoine de Saint-</a:t>
            </a:r>
            <a:r>
              <a:rPr lang="en-US" b="1" dirty="0" err="1">
                <a:solidFill>
                  <a:schemeClr val="accent3">
                    <a:lumMod val="50000"/>
                  </a:schemeClr>
                </a:solidFill>
                <a:hlinkClick r:id="rId6"/>
              </a:rPr>
              <a:t>Exupéry</a:t>
            </a:r>
            <a:endParaRPr lang="en-US" dirty="0">
              <a:solidFill>
                <a:schemeClr val="accent3">
                  <a:lumMod val="50000"/>
                </a:schemeClr>
              </a:solidFill>
            </a:endParaRPr>
          </a:p>
        </p:txBody>
      </p:sp>
      <p:pic>
        <p:nvPicPr>
          <p:cNvPr id="5" name="Audio 4">
            <a:hlinkClick r:id="" action="ppaction://media"/>
            <a:extLst>
              <a:ext uri="{FF2B5EF4-FFF2-40B4-BE49-F238E27FC236}">
                <a16:creationId xmlns:a16="http://schemas.microsoft.com/office/drawing/2014/main" id="{41972E45-2B1E-04CC-5A98-0F893ADE6FD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620000" y="5391795"/>
            <a:ext cx="2057400" cy="2057400"/>
          </a:xfrm>
          <a:prstGeom prst="ellipse">
            <a:avLst/>
          </a:prstGeom>
        </p:spPr>
      </p:pic>
    </p:spTree>
  </p:cSld>
  <p:clrMapOvr>
    <a:masterClrMapping/>
  </p:clrMapOvr>
  <p:transition advTm="163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1438"/>
            <a:ext cx="9144000" cy="932022"/>
          </a:xfrm>
        </p:spPr>
        <p:txBody>
          <a:bodyPr>
            <a:noAutofit/>
          </a:bodyPr>
          <a:lstStyle/>
          <a:p>
            <a:pPr eaLnBrk="1" hangingPunct="1"/>
            <a:r>
              <a:rPr lang="en-US" altLang="en-US" sz="3400" b="1" dirty="0">
                <a:latin typeface="Arial" panose="020B0604020202020204" pitchFamily="34" charset="0"/>
                <a:cs typeface="Arial" panose="020B0604020202020204" pitchFamily="34" charset="0"/>
              </a:rPr>
              <a:t>Who should take Honors classes?</a:t>
            </a:r>
          </a:p>
        </p:txBody>
      </p:sp>
      <p:sp>
        <p:nvSpPr>
          <p:cNvPr id="9219" name="Rectangle 3"/>
          <p:cNvSpPr>
            <a:spLocks noGrp="1" noChangeArrowheads="1"/>
          </p:cNvSpPr>
          <p:nvPr>
            <p:ph idx="1"/>
          </p:nvPr>
        </p:nvSpPr>
        <p:spPr>
          <a:xfrm>
            <a:off x="185062" y="1664012"/>
            <a:ext cx="8686800" cy="2504197"/>
          </a:xfrm>
        </p:spPr>
        <p:txBody>
          <a:bodyPr>
            <a:normAutofit/>
          </a:bodyPr>
          <a:lstStyle/>
          <a:p>
            <a:pPr eaLnBrk="1" hangingPunct="1"/>
            <a:r>
              <a:rPr lang="en-US" altLang="en-US" dirty="0">
                <a:latin typeface="Arial" panose="020B0604020202020204" pitchFamily="34" charset="0"/>
                <a:cs typeface="Arial" panose="020B0604020202020204" pitchFamily="34" charset="0"/>
              </a:rPr>
              <a:t>Self-motivated</a:t>
            </a:r>
          </a:p>
          <a:p>
            <a:pPr eaLnBrk="1" hangingPunct="1"/>
            <a:r>
              <a:rPr lang="en-US" altLang="en-US" dirty="0">
                <a:latin typeface="Arial" panose="020B0604020202020204" pitchFamily="34" charset="0"/>
                <a:cs typeface="Arial" panose="020B0604020202020204" pitchFamily="34" charset="0"/>
              </a:rPr>
              <a:t>Hard-working</a:t>
            </a:r>
          </a:p>
          <a:p>
            <a:pPr eaLnBrk="1" hangingPunct="1"/>
            <a:r>
              <a:rPr lang="en-US" altLang="en-US" dirty="0">
                <a:latin typeface="Arial" panose="020B0604020202020204" pitchFamily="34" charset="0"/>
                <a:cs typeface="Arial" panose="020B0604020202020204" pitchFamily="34" charset="0"/>
              </a:rPr>
              <a:t>Challenge-seeking</a:t>
            </a:r>
          </a:p>
          <a:p>
            <a:pPr eaLnBrk="1" hangingPunct="1"/>
            <a:r>
              <a:rPr lang="en-US" altLang="en-US" dirty="0">
                <a:latin typeface="Arial" panose="020B0604020202020204" pitchFamily="34" charset="0"/>
                <a:cs typeface="Arial" panose="020B0604020202020204" pitchFamily="34" charset="0"/>
              </a:rPr>
              <a:t>Capable of handling faster pace</a:t>
            </a:r>
          </a:p>
          <a:p>
            <a:pPr eaLnBrk="1" hangingPunct="1"/>
            <a:r>
              <a:rPr lang="en-US" altLang="en-US" dirty="0">
                <a:latin typeface="Arial" panose="020B0604020202020204" pitchFamily="34" charset="0"/>
                <a:cs typeface="Arial" panose="020B0604020202020204" pitchFamily="34" charset="0"/>
              </a:rPr>
              <a:t>Willing to invest extra time, but still keep BALANCE</a:t>
            </a:r>
          </a:p>
          <a:p>
            <a:pPr eaLnBrk="1" hangingPunct="1"/>
            <a:r>
              <a:rPr lang="en-US" altLang="en-US" dirty="0">
                <a:latin typeface="Arial" panose="020B0604020202020204" pitchFamily="34" charset="0"/>
                <a:cs typeface="Arial" panose="020B0604020202020204" pitchFamily="34" charset="0"/>
              </a:rPr>
              <a:t>Planning to pursue a highly competitive field</a:t>
            </a:r>
          </a:p>
        </p:txBody>
      </p:sp>
      <p:sp>
        <p:nvSpPr>
          <p:cNvPr id="2" name="Rectangle 1"/>
          <p:cNvSpPr/>
          <p:nvPr/>
        </p:nvSpPr>
        <p:spPr>
          <a:xfrm>
            <a:off x="185062" y="1202347"/>
            <a:ext cx="3733800" cy="461665"/>
          </a:xfrm>
          <a:prstGeom prst="rect">
            <a:avLst/>
          </a:prstGeom>
        </p:spPr>
        <p:txBody>
          <a:bodyPr wrap="square">
            <a:spAutoFit/>
          </a:bodyPr>
          <a:lstStyle/>
          <a:p>
            <a:pPr defTabSz="457200">
              <a:spcBef>
                <a:spcPct val="20000"/>
              </a:spcBef>
              <a:spcAft>
                <a:spcPts val="600"/>
              </a:spcAft>
              <a:buClr>
                <a:schemeClr val="tx1"/>
              </a:buClr>
              <a:buSzPct val="130000"/>
            </a:pPr>
            <a:r>
              <a:rPr lang="en-US" alt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Students who are:</a:t>
            </a:r>
            <a:endParaRPr 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endParaRPr>
          </a:p>
        </p:txBody>
      </p:sp>
      <p:pic>
        <p:nvPicPr>
          <p:cNvPr id="3074" name="Picture 2" descr="C:\Users\student\AppData\Local\Microsoft\Windows\Temporary Internet Files\Content.IE5\R6FW61EW\MP90044238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1810" y="762001"/>
            <a:ext cx="3209840" cy="2133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B9CA15-924C-7D77-C5FC-046C6EE8338E}"/>
              </a:ext>
            </a:extLst>
          </p:cNvPr>
          <p:cNvSpPr txBox="1"/>
          <p:nvPr/>
        </p:nvSpPr>
        <p:spPr>
          <a:xfrm>
            <a:off x="272137" y="4800600"/>
            <a:ext cx="8599725" cy="1874359"/>
          </a:xfrm>
          <a:prstGeom prst="rect">
            <a:avLst/>
          </a:prstGeom>
          <a:noFill/>
        </p:spPr>
        <p:txBody>
          <a:bodyPr wrap="square">
            <a:spAutoFit/>
          </a:bodyPr>
          <a:lstStyle/>
          <a:p>
            <a:pPr defTabSz="457200">
              <a:spcBef>
                <a:spcPct val="20000"/>
              </a:spcBef>
              <a:spcAft>
                <a:spcPts val="600"/>
              </a:spcAft>
              <a:buClr>
                <a:schemeClr val="tx1"/>
              </a:buClr>
              <a:buSzPct val="130000"/>
            </a:pPr>
            <a:r>
              <a:rPr lang="en-US" u="sng"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Requirements </a:t>
            </a:r>
            <a:r>
              <a:rPr lang="en-US"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to be accepted into an Honor’s course:</a:t>
            </a:r>
          </a:p>
          <a:p>
            <a:pPr marL="285750" indent="-285750" defTabSz="457200">
              <a:spcBef>
                <a:spcPct val="20000"/>
              </a:spcBef>
              <a:spcAft>
                <a:spcPts val="600"/>
              </a:spcAft>
              <a:buClr>
                <a:schemeClr val="tx1"/>
              </a:buClr>
              <a:buSzPct val="130000"/>
              <a:buFont typeface="Arial"/>
              <a:buChar char="•"/>
            </a:pPr>
            <a:r>
              <a:rPr lang="en-US"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The student </a:t>
            </a:r>
            <a:r>
              <a:rPr lang="en-US" u="sng"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MUST</a:t>
            </a:r>
            <a:r>
              <a:rPr lang="en-US"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 complete the summer work for that course.</a:t>
            </a:r>
          </a:p>
          <a:p>
            <a:pPr marL="285750" indent="-285750" defTabSz="457200">
              <a:spcBef>
                <a:spcPct val="20000"/>
              </a:spcBef>
              <a:spcAft>
                <a:spcPts val="600"/>
              </a:spcAft>
              <a:buClr>
                <a:schemeClr val="tx1"/>
              </a:buClr>
              <a:buSzPct val="130000"/>
              <a:buFont typeface="Arial"/>
              <a:buChar char="•"/>
            </a:pPr>
            <a:r>
              <a:rPr lang="en-US"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The student </a:t>
            </a:r>
            <a:r>
              <a:rPr lang="en-US" u="sng"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MUST</a:t>
            </a:r>
            <a:r>
              <a:rPr lang="en-US"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 maintain a 90 average in the previous course in that subject area or an 85 if the previous class is an Honor’s class.</a:t>
            </a:r>
          </a:p>
          <a:p>
            <a:pPr marL="285750" indent="-285750" defTabSz="457200">
              <a:spcBef>
                <a:spcPct val="20000"/>
              </a:spcBef>
              <a:spcAft>
                <a:spcPts val="600"/>
              </a:spcAft>
              <a:buClr>
                <a:schemeClr val="tx1"/>
              </a:buClr>
              <a:buSzPct val="130000"/>
              <a:buFont typeface="Arial"/>
              <a:buChar char="•"/>
            </a:pPr>
            <a:r>
              <a:rPr lang="en-US"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Good Attendance</a:t>
            </a:r>
          </a:p>
        </p:txBody>
      </p:sp>
      <p:pic>
        <p:nvPicPr>
          <p:cNvPr id="3" name="Recorded Sound">
            <a:hlinkClick r:id="" action="ppaction://media"/>
            <a:extLst>
              <a:ext uri="{FF2B5EF4-FFF2-40B4-BE49-F238E27FC236}">
                <a16:creationId xmlns:a16="http://schemas.microsoft.com/office/drawing/2014/main" id="{81C0ABED-5612-606D-E56F-C61BCD5561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7062" y="6246962"/>
            <a:ext cx="609600" cy="609600"/>
          </a:xfrm>
          <a:prstGeom prst="rect">
            <a:avLst/>
          </a:prstGeom>
        </p:spPr>
      </p:pic>
    </p:spTree>
    <p:extLst>
      <p:ext uri="{BB962C8B-B14F-4D97-AF65-F5344CB8AC3E}">
        <p14:creationId xmlns:p14="http://schemas.microsoft.com/office/powerpoint/2010/main" val="3154304735"/>
      </p:ext>
    </p:extLst>
  </p:cSld>
  <p:clrMapOvr>
    <a:masterClrMapping/>
  </p:clrMapOvr>
  <mc:AlternateContent xmlns:mc="http://schemas.openxmlformats.org/markup-compatibility/2006" xmlns:p14="http://schemas.microsoft.com/office/powerpoint/2010/main">
    <mc:Choice Requires="p14">
      <p:transition spd="slow" p14:dur="2000" advTm="89047"/>
    </mc:Choice>
    <mc:Fallback xmlns="">
      <p:transition spd="slow" advTm="8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788" x="8855075" y="1870075"/>
          <p14:tracePt t="5795" x="8672513" y="1922463"/>
          <p14:tracePt t="5808" x="8235950" y="2009775"/>
          <p14:tracePt t="5809" x="8096250" y="2027238"/>
          <p14:tracePt t="5825" x="7824788" y="2087563"/>
          <p14:tracePt t="5842" x="7685088" y="2114550"/>
          <p14:tracePt t="5858" x="7615238" y="2122488"/>
          <p14:tracePt t="5859" x="7545388" y="2132013"/>
          <p14:tracePt t="5875" x="7432675" y="2132013"/>
          <p14:tracePt t="5891" x="7370763" y="2132013"/>
          <p14:tracePt t="5909" x="7335838" y="2122488"/>
          <p14:tracePt t="5925" x="7318375" y="2122488"/>
          <p14:tracePt t="5942" x="7292975" y="2122488"/>
          <p14:tracePt t="5958" x="7283450" y="2122488"/>
          <p14:tracePt t="6220" x="7100888" y="2097088"/>
          <p14:tracePt t="6228" x="6769100" y="2062163"/>
          <p14:tracePt t="6242" x="6454775" y="2027238"/>
          <p14:tracePt t="6243" x="6140450" y="1974850"/>
          <p14:tracePt t="6258" x="5614988" y="1939925"/>
          <p14:tracePt t="6275" x="5213350" y="1912938"/>
          <p14:tracePt t="6292" x="4759325" y="1860550"/>
          <p14:tracePt t="6308" x="4497388" y="1825625"/>
          <p14:tracePt t="6325" x="4287838" y="1817688"/>
          <p14:tracePt t="6326" x="4200525" y="1800225"/>
          <p14:tracePt t="6342" x="4025900" y="1800225"/>
          <p14:tracePt t="6358" x="3913188" y="1800225"/>
          <p14:tracePt t="6375" x="3738563" y="1800225"/>
          <p14:tracePt t="6376" x="3676650" y="1808163"/>
          <p14:tracePt t="6392" x="3563938" y="1825625"/>
          <p14:tracePt t="6408" x="3449638" y="1870075"/>
          <p14:tracePt t="6425" x="3267075" y="1912938"/>
          <p14:tracePt t="6426" x="3222625" y="1922463"/>
          <p14:tracePt t="6441" x="3127375" y="1957388"/>
          <p14:tracePt t="6458" x="3057525" y="1974850"/>
          <p14:tracePt t="6475" x="2995613" y="1982788"/>
          <p14:tracePt t="6491" x="2968625" y="1982788"/>
          <p14:tracePt t="6508" x="2960688" y="1982788"/>
          <p14:tracePt t="6525" x="2933700" y="1982788"/>
          <p14:tracePt t="6541" x="2925763" y="1982788"/>
          <p14:tracePt t="6558" x="2890838" y="1982788"/>
          <p14:tracePt t="6575" x="2855913" y="1982788"/>
          <p14:tracePt t="6576" x="2828925" y="1982788"/>
          <p14:tracePt t="6591" x="2759075" y="1992313"/>
          <p14:tracePt t="6608" x="2698750" y="2000250"/>
          <p14:tracePt t="6625" x="2593975" y="2017713"/>
          <p14:tracePt t="6641" x="2541588" y="2027238"/>
          <p14:tracePt t="6658" x="2506663" y="2027238"/>
          <p14:tracePt t="6675" x="2489200" y="2027238"/>
          <p14:tracePt t="6676" x="2471738" y="2027238"/>
          <p14:tracePt t="6691" x="2462213" y="2027238"/>
          <p14:tracePt t="6709" x="2444750" y="2027238"/>
          <p14:tracePt t="6724" x="2436813" y="2027238"/>
          <p14:tracePt t="6725" x="2436813" y="2017713"/>
          <p14:tracePt t="6741" x="2427288" y="2017713"/>
          <p14:tracePt t="6759" x="2409825" y="2009775"/>
          <p14:tracePt t="6816" x="2401888" y="2009775"/>
          <p14:tracePt t="6986" x="2401888" y="2000250"/>
          <p14:tracePt t="7008" x="2401888" y="1992313"/>
          <p14:tracePt t="7043" x="2401888" y="1982788"/>
          <p14:tracePt t="7114" x="2401888" y="1965325"/>
          <p14:tracePt t="7270" x="2401888" y="1974850"/>
          <p14:tracePt t="7291" x="2401888" y="1982788"/>
          <p14:tracePt t="7319" x="2419350" y="1992313"/>
          <p14:tracePt t="7341" x="2419350" y="2000250"/>
          <p14:tracePt t="7355" x="2427288" y="2000250"/>
          <p14:tracePt t="7369" x="2427288" y="2009775"/>
          <p14:tracePt t="7375" x="2427288" y="2035175"/>
          <p14:tracePt t="7391" x="2427288" y="2087563"/>
          <p14:tracePt t="7408" x="2427288" y="2122488"/>
          <p14:tracePt t="7425" x="2427288" y="2157413"/>
          <p14:tracePt t="7442" x="2427288" y="2174875"/>
          <p14:tracePt t="7458" x="2427288" y="2184400"/>
          <p14:tracePt t="7475" x="2427288" y="2192338"/>
          <p14:tracePt t="7491" x="2427288" y="2201863"/>
          <p14:tracePt t="7508" x="2427288" y="2209800"/>
          <p14:tracePt t="7532" x="2427288" y="2219325"/>
          <p14:tracePt t="7553" x="2427288" y="2227263"/>
          <p14:tracePt t="7567" x="2427288" y="2236788"/>
          <p14:tracePt t="7581" x="2409825" y="2244725"/>
          <p14:tracePt t="7596" x="2409825" y="2254250"/>
          <p14:tracePt t="7608" x="2401888" y="2262188"/>
          <p14:tracePt t="7609" x="2384425" y="2279650"/>
          <p14:tracePt t="7624" x="2384425" y="2297113"/>
          <p14:tracePt t="7641" x="2374900" y="2314575"/>
          <p14:tracePt t="7659" x="2374900" y="2324100"/>
          <p14:tracePt t="7675" x="2374900" y="2332038"/>
          <p14:tracePt t="7695" x="2366963" y="2341563"/>
          <p14:tracePt t="7709" x="2357438" y="2359025"/>
          <p14:tracePt t="7725" x="2339975" y="2384425"/>
          <p14:tracePt t="7741" x="2339975" y="2393950"/>
          <p14:tracePt t="7758" x="2339975" y="2401888"/>
          <p14:tracePt t="7780" x="2332038" y="2401888"/>
          <p14:tracePt t="7792" x="2332038" y="2411413"/>
          <p14:tracePt t="8701" x="2339975" y="2411413"/>
          <p14:tracePt t="8709" x="2349500" y="2428875"/>
          <p14:tracePt t="8716" x="2374900" y="2454275"/>
          <p14:tracePt t="8725" x="2384425" y="2463800"/>
          <p14:tracePt t="8741" x="2401888" y="2471738"/>
          <p14:tracePt t="8758" x="2409825" y="2489200"/>
          <p14:tracePt t="8775" x="2419350" y="2498725"/>
          <p14:tracePt t="8801" x="2436813" y="2516188"/>
          <p14:tracePt t="8815" x="2444750" y="2524125"/>
          <p14:tracePt t="8836" x="2454275" y="2524125"/>
          <p14:tracePt t="8842" x="2462213" y="2524125"/>
          <p14:tracePt t="8858" x="2514600" y="2551113"/>
          <p14:tracePt t="8874" x="2566988" y="2568575"/>
          <p14:tracePt t="8894" x="2628900" y="2593975"/>
          <p14:tracePt t="8908" x="2698750" y="2620963"/>
          <p14:tracePt t="8925" x="2733675" y="2628900"/>
          <p14:tracePt t="8943" x="2768600" y="2655888"/>
          <p14:tracePt t="8958" x="2794000" y="2673350"/>
          <p14:tracePt t="8977" x="2794000" y="2681288"/>
          <p14:tracePt t="8992" x="2803525" y="2690813"/>
          <p14:tracePt t="9008" x="2820988" y="2690813"/>
          <p14:tracePt t="9049" x="2820988" y="2698750"/>
          <p14:tracePt t="9055" x="2828925" y="2698750"/>
          <p14:tracePt t="9071" x="2838450" y="2708275"/>
          <p14:tracePt t="9084" x="2846388" y="2708275"/>
          <p14:tracePt t="9092" x="2846388" y="2716213"/>
          <p14:tracePt t="9108" x="2863850" y="2733675"/>
          <p14:tracePt t="9141" x="2881313" y="2743200"/>
          <p14:tracePt t="9177" x="2890838" y="2752725"/>
          <p14:tracePt t="9282" x="2890838" y="2760663"/>
          <p14:tracePt t="10086" x="2908300" y="2760663"/>
          <p14:tracePt t="10096" x="2916238" y="2760663"/>
          <p14:tracePt t="10112" x="2925763" y="2752725"/>
          <p14:tracePt t="10113" x="2933700" y="2752725"/>
          <p14:tracePt t="10127" x="2943225" y="2733675"/>
          <p14:tracePt t="10144" x="2978150" y="2716213"/>
          <p14:tracePt t="10160" x="2995613" y="2681288"/>
          <p14:tracePt t="10161" x="3013075" y="2673350"/>
          <p14:tracePt t="10176" x="3030538" y="2663825"/>
          <p14:tracePt t="10177" x="3057525" y="2663825"/>
          <p14:tracePt t="10194" x="3092450" y="2646363"/>
          <p14:tracePt t="10211" x="3162300" y="2620963"/>
          <p14:tracePt t="10211" x="3187700" y="2611438"/>
          <p14:tracePt t="10225" x="3232150" y="2603500"/>
          <p14:tracePt t="10227" x="3267075" y="2593975"/>
          <p14:tracePt t="10243" x="3327400" y="2593975"/>
          <p14:tracePt t="10259" x="3389313" y="2586038"/>
          <p14:tracePt t="10274" x="3432175" y="2586038"/>
          <p14:tracePt t="10291" x="3502025" y="2576513"/>
          <p14:tracePt t="10309" x="3563938" y="2576513"/>
          <p14:tracePt t="10310" x="3571875" y="2576513"/>
          <p14:tracePt t="10325" x="3641725" y="2576513"/>
          <p14:tracePt t="10342" x="3721100" y="2586038"/>
          <p14:tracePt t="10360" x="3798888" y="2586038"/>
          <p14:tracePt t="10361" x="3825875" y="2586038"/>
          <p14:tracePt t="10377" x="3895725" y="2603500"/>
          <p14:tracePt t="10394" x="3938588" y="2611438"/>
          <p14:tracePt t="10395" x="3973513" y="2638425"/>
          <p14:tracePt t="10413" x="4025900" y="2655888"/>
          <p14:tracePt t="10432" x="4175125" y="2743200"/>
          <p14:tracePt t="10447" x="4244975" y="2778125"/>
          <p14:tracePt t="10458" x="4314825" y="2795588"/>
          <p14:tracePt t="10459" x="4349750" y="2813050"/>
          <p14:tracePt t="10475" x="4392613" y="2830513"/>
          <p14:tracePt t="10491" x="4427538" y="2857500"/>
          <p14:tracePt t="10509" x="4454525" y="2892425"/>
          <p14:tracePt t="10525" x="4471988" y="2917825"/>
          <p14:tracePt t="10543" x="4479925" y="2952750"/>
          <p14:tracePt t="10558" x="4479925" y="2970213"/>
          <p14:tracePt t="10575" x="4479925" y="2979738"/>
          <p14:tracePt t="10593" x="4479925" y="2997200"/>
          <p14:tracePt t="10630" x="4479925" y="3014663"/>
          <p14:tracePt t="10651" x="4479925" y="3022600"/>
          <p14:tracePt t="10715" x="4479925" y="3032125"/>
          <p14:tracePt t="10752" x="4479925" y="3040063"/>
          <p14:tracePt t="11751" x="4479925" y="3049588"/>
          <p14:tracePt t="11764" x="4479925" y="3057525"/>
          <p14:tracePt t="11785" x="4462463" y="3057525"/>
          <p14:tracePt t="11794" x="4462463" y="3067050"/>
          <p14:tracePt t="13564" x="4471988" y="3067050"/>
          <p14:tracePt t="13578" x="4479925" y="3074988"/>
          <p14:tracePt t="13585" x="4489450" y="3074988"/>
          <p14:tracePt t="13599" x="4497388" y="3084513"/>
          <p14:tracePt t="13609" x="4514850" y="3084513"/>
          <p14:tracePt t="13626" x="4532313" y="3092450"/>
          <p14:tracePt t="13628" x="4541838" y="3092450"/>
          <p14:tracePt t="13644" x="4559300" y="3101975"/>
          <p14:tracePt t="13659" x="4584700" y="3136900"/>
          <p14:tracePt t="13662" x="4602163" y="3154363"/>
          <p14:tracePt t="13676" x="4629150" y="3179763"/>
          <p14:tracePt t="13692" x="4637088" y="3197225"/>
          <p14:tracePt t="13694" x="4637088" y="3224213"/>
          <p14:tracePt t="13710" x="4654550" y="3249613"/>
          <p14:tracePt t="13712" x="4672013" y="3267075"/>
          <p14:tracePt t="13725" x="4672013" y="3311525"/>
          <p14:tracePt t="13742" x="4689475" y="3363913"/>
          <p14:tracePt t="13759" x="4706938" y="3406775"/>
          <p14:tracePt t="13776" x="4716463" y="3459163"/>
          <p14:tracePt t="13792" x="4716463" y="3486150"/>
          <p14:tracePt t="13810" x="4716463" y="3494088"/>
          <p14:tracePt t="13827" x="4716463" y="3503613"/>
          <p14:tracePt t="13841" x="4716463" y="3511550"/>
          <p14:tracePt t="13860" x="4716463" y="3529013"/>
          <p14:tracePt t="13875" x="4716463" y="3538538"/>
          <p14:tracePt t="13892" x="4716463" y="3556000"/>
          <p14:tracePt t="13911" x="4716463" y="3598863"/>
          <p14:tracePt t="13925" x="4716463" y="3608388"/>
          <p14:tracePt t="13927" x="4716463" y="3616325"/>
          <p14:tracePt t="13942" x="4716463" y="3625850"/>
          <p14:tracePt t="13960" x="4716463" y="3633788"/>
          <p14:tracePt t="13961" x="4716463" y="3643313"/>
          <p14:tracePt t="13990" x="4716463" y="3660775"/>
          <p14:tracePt t="14004" x="4716463" y="3668713"/>
          <p14:tracePt t="14041" x="4716463" y="3678238"/>
          <p14:tracePt t="14060" x="4716463" y="3686175"/>
          <p14:tracePt t="14131" x="4716463" y="3695700"/>
          <p14:tracePt t="14294" x="4716463" y="3703638"/>
          <p14:tracePt t="14300" x="4768850" y="3703638"/>
          <p14:tracePt t="14309" x="4786313" y="3703638"/>
          <p14:tracePt t="14326" x="4864100" y="3703638"/>
          <p14:tracePt t="14344" x="4943475" y="3695700"/>
          <p14:tracePt t="14345" x="4995863" y="3686175"/>
          <p14:tracePt t="14362" x="5083175" y="3678238"/>
          <p14:tracePt t="14365" x="5135563" y="3668713"/>
          <p14:tracePt t="14375" x="5178425" y="3668713"/>
          <p14:tracePt t="14394" x="5265738" y="3660775"/>
          <p14:tracePt t="14395" x="5327650" y="3660775"/>
          <p14:tracePt t="14408" x="5422900" y="3660775"/>
          <p14:tracePt t="14427" x="5527675" y="3660775"/>
          <p14:tracePt t="14442" x="5580063" y="3660775"/>
          <p14:tracePt t="14443" x="5614988" y="3660775"/>
          <p14:tracePt t="14458" x="5702300" y="3660775"/>
          <p14:tracePt t="14477" x="5834063" y="3660775"/>
          <p14:tracePt t="14492" x="5911850" y="3660775"/>
          <p14:tracePt t="14507" x="5973763" y="3660775"/>
          <p14:tracePt t="14525" x="6026150" y="3660775"/>
          <p14:tracePt t="14526" x="6061075" y="3651250"/>
          <p14:tracePt t="14542" x="6122988" y="3651250"/>
          <p14:tracePt t="14560" x="6165850" y="3633788"/>
          <p14:tracePt t="14561" x="6192838" y="3633788"/>
          <p14:tracePt t="14574" x="6200775" y="3633788"/>
          <p14:tracePt t="14597" x="6262688" y="3625850"/>
          <p14:tracePt t="14598" x="6280150" y="3625850"/>
          <p14:tracePt t="14608" x="6305550" y="3625850"/>
          <p14:tracePt t="14628" x="6375400" y="3616325"/>
          <p14:tracePt t="14644" x="6419850" y="3616325"/>
          <p14:tracePt t="14662" x="6480175" y="3616325"/>
          <p14:tracePt t="14678" x="6507163" y="3608388"/>
          <p14:tracePt t="14696" x="6532563" y="3598863"/>
          <p14:tracePt t="14713" x="6550025" y="3598863"/>
          <p14:tracePt t="14730" x="6559550" y="3598863"/>
          <p14:tracePt t="14746" x="6567488" y="3598863"/>
          <p14:tracePt t="14764" x="6577013" y="3590925"/>
          <p14:tracePt t="14779" x="6584950" y="3581400"/>
          <p14:tracePt t="14797" x="6619875" y="3556000"/>
          <p14:tracePt t="14812" x="6629400" y="3538538"/>
          <p14:tracePt t="14828" x="6654800" y="3521075"/>
          <p14:tracePt t="14846" x="6664325" y="3511550"/>
          <p14:tracePt t="14866" x="6664325" y="3494088"/>
          <p14:tracePt t="14879" x="6681788" y="3494088"/>
          <p14:tracePt t="14912" x="6689725" y="3494088"/>
          <p14:tracePt t="14917" x="6689725" y="3486150"/>
          <p14:tracePt t="15553" x="6681788" y="3476625"/>
          <p14:tracePt t="15711" x="6681788" y="3468688"/>
          <p14:tracePt t="17236" x="6664325" y="3494088"/>
          <p14:tracePt t="17247" x="6646863" y="3521075"/>
          <p14:tracePt t="17263" x="6611938" y="3590925"/>
          <p14:tracePt t="17264" x="6577013" y="3616325"/>
          <p14:tracePt t="17277" x="6559550" y="3668713"/>
          <p14:tracePt t="17278" x="6532563" y="3695700"/>
          <p14:tracePt t="17294" x="6489700" y="3748088"/>
          <p14:tracePt t="17295" x="6472238" y="3765550"/>
          <p14:tracePt t="17309" x="6437313" y="3825875"/>
          <p14:tracePt t="17326" x="6384925" y="3878263"/>
          <p14:tracePt t="17328" x="6357938" y="3905250"/>
          <p14:tracePt t="17344" x="6340475" y="3940175"/>
          <p14:tracePt t="17362" x="6297613" y="3965575"/>
          <p14:tracePt t="17363" x="6288088" y="3975100"/>
          <p14:tracePt t="17381" x="6280150" y="3983038"/>
          <p14:tracePt t="17384" x="6270625" y="3992563"/>
          <p14:tracePt t="17398" x="6270625" y="4000500"/>
          <p14:tracePt t="17413" x="6262688" y="4000500"/>
          <p14:tracePt t="17428" x="6253163" y="4010025"/>
          <p14:tracePt t="17453" x="6245225" y="4010025"/>
          <p14:tracePt t="17639" x="6235700" y="4010025"/>
          <p14:tracePt t="17659" x="6227763" y="4010025"/>
          <p14:tracePt t="17666" x="6218238" y="4010025"/>
          <p14:tracePt t="17680" x="6210300" y="4010025"/>
          <p14:tracePt t="17693" x="6200775" y="4010025"/>
          <p14:tracePt t="17709" x="6192838" y="4010025"/>
          <p14:tracePt t="17725" x="6183313" y="4010025"/>
          <p14:tracePt t="17743" x="6175375" y="4010025"/>
          <p14:tracePt t="17901" x="6165850" y="4010025"/>
          <p14:tracePt t="17957" x="6165850" y="4000500"/>
          <p14:tracePt t="17971" x="6157913" y="4000500"/>
          <p14:tracePt t="31685" x="6113463" y="4035425"/>
          <p14:tracePt t="31696" x="6078538" y="4087813"/>
          <p14:tracePt t="31699" x="6034088" y="4132263"/>
          <p14:tracePt t="31706" x="6008688" y="4141788"/>
          <p14:tracePt t="31713" x="5964238" y="4184650"/>
          <p14:tracePt t="31727" x="5903913" y="4229100"/>
          <p14:tracePt t="31743" x="5851525" y="4254500"/>
          <p14:tracePt t="31744" x="5816600" y="4289425"/>
          <p14:tracePt t="31762" x="5607050" y="4359275"/>
          <p14:tracePt t="31778" x="5422900" y="4456113"/>
          <p14:tracePt t="31794" x="5230813" y="4568825"/>
          <p14:tracePt t="31810" x="5048250" y="4673600"/>
          <p14:tracePt t="31812" x="4951413" y="4725988"/>
          <p14:tracePt t="31826" x="4873625" y="4778375"/>
          <p14:tracePt t="31828" x="4811713" y="4805363"/>
          <p14:tracePt t="31842" x="4699000" y="4865688"/>
          <p14:tracePt t="31861" x="4524375" y="4892675"/>
          <p14:tracePt t="31876" x="4497388" y="4900613"/>
          <p14:tracePt t="31877" x="4402138" y="4900613"/>
          <p14:tracePt t="31893" x="4297363" y="4910138"/>
          <p14:tracePt t="31912" x="4227513" y="4910138"/>
          <p14:tracePt t="31913" x="4200525" y="4910138"/>
          <p14:tracePt t="31928" x="4130675" y="4910138"/>
          <p14:tracePt t="31943" x="4078288" y="4900613"/>
          <p14:tracePt t="31961" x="3886200" y="4892675"/>
          <p14:tracePt t="31977" x="3668713" y="4892675"/>
          <p14:tracePt t="31994" x="3502025" y="4900613"/>
          <p14:tracePt t="31996" x="3379788" y="4918075"/>
          <p14:tracePt t="32009" x="3267075" y="4953000"/>
          <p14:tracePt t="32010" x="3152775" y="4997450"/>
          <p14:tracePt t="32026" x="2978150" y="5057775"/>
          <p14:tracePt t="32043" x="2828925" y="5137150"/>
          <p14:tracePt t="32061" x="2593975" y="5224463"/>
          <p14:tracePt t="32078" x="2497138" y="5259388"/>
          <p14:tracePt t="32081" x="2462213" y="5267325"/>
          <p14:tracePt t="32093" x="2436813" y="5294313"/>
          <p14:tracePt t="32111" x="2392363" y="5319713"/>
          <p14:tracePt t="32113" x="2374900" y="5329238"/>
          <p14:tracePt t="32127" x="2357438" y="5346700"/>
          <p14:tracePt t="32141" x="2322513" y="5372100"/>
          <p14:tracePt t="32159" x="2314575" y="5381625"/>
          <p14:tracePt t="32160" x="2297113" y="5389563"/>
          <p14:tracePt t="32175" x="2287588" y="5399088"/>
          <p14:tracePt t="32191" x="2262188" y="5407025"/>
          <p14:tracePt t="32209" x="2157413" y="5434013"/>
          <p14:tracePt t="32226" x="2139950" y="5434013"/>
          <p14:tracePt t="32242" x="2112963" y="5434013"/>
          <p14:tracePt t="32280" x="2105025" y="5434013"/>
          <p14:tracePt t="32323" x="2122488" y="5434013"/>
          <p14:tracePt t="32329" x="2147888" y="5434013"/>
          <p14:tracePt t="32344" x="2174875" y="5434013"/>
          <p14:tracePt t="32359" x="2200275" y="5434013"/>
          <p14:tracePt t="32377" x="2227263" y="5434013"/>
          <p14:tracePt t="32378" x="2235200" y="5434013"/>
          <p14:tracePt t="32393" x="2270125" y="5434013"/>
          <p14:tracePt t="32408" x="2287588" y="5434013"/>
          <p14:tracePt t="32425" x="2322513" y="5434013"/>
          <p14:tracePt t="32442" x="2349500" y="5434013"/>
          <p14:tracePt t="32442" x="2357438" y="5434013"/>
          <p14:tracePt t="32458" x="2489200" y="5434013"/>
          <p14:tracePt t="32476" x="2584450" y="5441950"/>
          <p14:tracePt t="32477" x="2619375" y="5441950"/>
          <p14:tracePt t="32492" x="2646363" y="5441950"/>
          <p14:tracePt t="32508" x="2671763" y="5451475"/>
          <p14:tracePt t="32526" x="2689225" y="5451475"/>
          <p14:tracePt t="32527" x="2698750" y="5451475"/>
          <p14:tracePt t="32541" x="2706688" y="5451475"/>
          <p14:tracePt t="32560" x="2724150" y="5451475"/>
          <p14:tracePt t="32575" x="2759075" y="5451475"/>
          <p14:tracePt t="32593" x="2786063" y="5451475"/>
          <p14:tracePt t="32594" x="2794000" y="5451475"/>
          <p14:tracePt t="32611" x="2890838" y="5434013"/>
          <p14:tracePt t="32612" x="2933700" y="5424488"/>
          <p14:tracePt t="32627" x="3065463" y="5416550"/>
          <p14:tracePt t="32645" x="3144838" y="5399088"/>
          <p14:tracePt t="32648" x="3179763" y="5389563"/>
          <p14:tracePt t="32660" x="3232150" y="5381625"/>
          <p14:tracePt t="32676" x="3292475" y="5364163"/>
          <p14:tracePt t="32676" x="3319463" y="5346700"/>
          <p14:tracePt t="32692" x="3414713" y="5337175"/>
          <p14:tracePt t="32709" x="3476625" y="5337175"/>
          <p14:tracePt t="32711" x="3511550" y="5337175"/>
          <p14:tracePt t="32725" x="3563938" y="5354638"/>
          <p14:tracePt t="32742" x="3616325" y="5346700"/>
          <p14:tracePt t="32759" x="3651250" y="5337175"/>
          <p14:tracePt t="32760" x="3668713" y="5337175"/>
          <p14:tracePt t="32775" x="3694113" y="5329238"/>
          <p14:tracePt t="32794" x="3738563" y="5329238"/>
          <p14:tracePt t="32808" x="3790950" y="5329238"/>
          <p14:tracePt t="32825" x="3886200" y="5329238"/>
          <p14:tracePt t="32842" x="3965575" y="5329238"/>
          <p14:tracePt t="32858" x="4035425" y="5329238"/>
          <p14:tracePt t="32875" x="4183063" y="5329238"/>
          <p14:tracePt t="32892" x="4270375" y="5329238"/>
          <p14:tracePt t="32908" x="4357688" y="5329238"/>
          <p14:tracePt t="32909" x="4419600" y="5329238"/>
          <p14:tracePt t="32924" x="4471988" y="5329238"/>
          <p14:tracePt t="32942" x="4549775" y="5329238"/>
          <p14:tracePt t="32944" x="4594225" y="5329238"/>
          <p14:tracePt t="32959" x="4646613" y="5329238"/>
          <p14:tracePt t="32975" x="4706938" y="5329238"/>
          <p14:tracePt t="32993" x="4786313" y="5329238"/>
          <p14:tracePt t="32994" x="4811713" y="5329238"/>
          <p14:tracePt t="33008" x="4846638" y="5329238"/>
          <p14:tracePt t="33009" x="4873625" y="5329238"/>
          <p14:tracePt t="33025" x="4926013" y="5329238"/>
          <p14:tracePt t="33043" x="4951413" y="5329238"/>
          <p14:tracePt t="33043" x="4968875" y="5329238"/>
          <p14:tracePt t="33058" x="4995863" y="5329238"/>
          <p14:tracePt t="33076" x="5013325" y="5329238"/>
          <p14:tracePt t="33103" x="5021263" y="5329238"/>
          <p14:tracePt t="33124" x="5030788" y="5329238"/>
          <p14:tracePt t="33137" x="5038725" y="5329238"/>
          <p14:tracePt t="33160" x="5056188" y="5329238"/>
          <p14:tracePt t="33166" x="5065713" y="5329238"/>
          <p14:tracePt t="33177" x="5073650" y="5329238"/>
          <p14:tracePt t="33179" x="5083175" y="5329238"/>
          <p14:tracePt t="33195" x="5100638" y="5329238"/>
          <p14:tracePt t="33212" x="5135563" y="5329238"/>
          <p14:tracePt t="33229" x="5160963" y="5329238"/>
          <p14:tracePt t="33232" x="5195888" y="5329238"/>
          <p14:tracePt t="33244" x="5230813" y="5329238"/>
          <p14:tracePt t="33259" x="5283200" y="5319713"/>
          <p14:tracePt t="33277" x="5327650" y="5311775"/>
          <p14:tracePt t="33278" x="5362575" y="5302250"/>
          <p14:tracePt t="33292" x="5414963" y="5284788"/>
          <p14:tracePt t="33308" x="5492750" y="5259388"/>
          <p14:tracePt t="33325" x="5554663" y="5249863"/>
          <p14:tracePt t="33342" x="5641975" y="5232400"/>
          <p14:tracePt t="33358" x="5676900" y="5224463"/>
          <p14:tracePt t="33376" x="5702300" y="5224463"/>
          <p14:tracePt t="33377" x="5719763" y="5224463"/>
          <p14:tracePt t="33394" x="5729288" y="5224463"/>
          <p14:tracePt t="33408" x="5746750" y="5224463"/>
          <p14:tracePt t="33434" x="5754688" y="5224463"/>
          <p14:tracePt t="33448" x="5764213" y="5224463"/>
          <p14:tracePt t="33483" x="5772150" y="5224463"/>
          <p14:tracePt t="33497" x="5781675" y="5224463"/>
          <p14:tracePt t="33511" x="5789613" y="5224463"/>
          <p14:tracePt t="33526" x="5816600" y="5224463"/>
          <p14:tracePt t="33532" x="5824538" y="5232400"/>
          <p14:tracePt t="33541" x="5851525" y="5232400"/>
          <p14:tracePt t="33558" x="5911850" y="5232400"/>
          <p14:tracePt t="33575" x="5964238" y="5232400"/>
          <p14:tracePt t="33576" x="5991225" y="5232400"/>
          <p14:tracePt t="33591" x="6043613" y="5232400"/>
          <p14:tracePt t="33608" x="6096000" y="5232400"/>
          <p14:tracePt t="33625" x="6165850" y="5232400"/>
          <p14:tracePt t="33643" x="6192838" y="5232400"/>
          <p14:tracePt t="33658" x="6227763" y="5232400"/>
          <p14:tracePt t="33675" x="6280150" y="5232400"/>
          <p14:tracePt t="33692" x="6297613" y="5232400"/>
          <p14:tracePt t="33709" x="6323013" y="5224463"/>
          <p14:tracePt t="33724" x="6350000" y="5214938"/>
          <p14:tracePt t="33741" x="6357938" y="5207000"/>
          <p14:tracePt t="33758" x="6367463" y="5207000"/>
          <p14:tracePt t="33775" x="6392863" y="5189538"/>
          <p14:tracePt t="33794" x="6402388" y="5180013"/>
          <p14:tracePt t="33795" x="6419850" y="5180013"/>
          <p14:tracePt t="33811" x="6427788" y="5172075"/>
          <p14:tracePt t="33826" x="6437313" y="5162550"/>
          <p14:tracePt t="33843" x="6454775" y="5154613"/>
          <p14:tracePt t="33844" x="6462713" y="5145088"/>
          <p14:tracePt t="33859" x="6489700" y="5119688"/>
          <p14:tracePt t="33875" x="6497638" y="5102225"/>
          <p14:tracePt t="33892" x="6507163" y="5084763"/>
          <p14:tracePt t="33909" x="6515100" y="5075238"/>
          <p14:tracePt t="33925" x="6515100" y="5057775"/>
          <p14:tracePt t="33944" x="6524625" y="5057775"/>
          <p14:tracePt t="33959" x="6524625" y="5049838"/>
          <p14:tracePt t="33994" x="6524625" y="5040313"/>
          <p14:tracePt t="34036" x="6515100" y="5032375"/>
          <p14:tracePt t="34052" x="6507163" y="5022850"/>
          <p14:tracePt t="34086" x="6497638" y="5014913"/>
          <p14:tracePt t="34115" x="6489700" y="5014913"/>
          <p14:tracePt t="34150" x="6480175" y="5014913"/>
          <p14:tracePt t="34179" x="6480175" y="5022850"/>
          <p14:tracePt t="34185" x="6472238" y="5022850"/>
          <p14:tracePt t="34193" x="6472238" y="5032375"/>
          <p14:tracePt t="34209" x="6462713" y="5040313"/>
          <p14:tracePt t="34225" x="6462713" y="5049838"/>
          <p14:tracePt t="34263" x="6462713" y="5067300"/>
          <p14:tracePt t="34321" x="6462713" y="5057775"/>
          <p14:tracePt t="34348" x="6454775" y="5057775"/>
          <p14:tracePt t="34392" x="6454775" y="5049838"/>
          <p14:tracePt t="34398" x="6445250" y="5049838"/>
          <p14:tracePt t="34427" x="6437313" y="5049838"/>
          <p14:tracePt t="34576" x="6427788" y="5040313"/>
          <p14:tracePt t="34595" x="6427788" y="5032375"/>
          <p14:tracePt t="34597" x="6410325" y="5032375"/>
          <p14:tracePt t="34611" x="6410325" y="5022850"/>
          <p14:tracePt t="34639" x="6410325" y="5014913"/>
          <p14:tracePt t="34667" x="6402388" y="5014913"/>
          <p14:tracePt t="34703" x="6392863" y="5014913"/>
          <p14:tracePt t="34746" x="6392863" y="4997450"/>
          <p14:tracePt t="34860" x="6392863" y="5005388"/>
          <p14:tracePt t="58744" x="6315075" y="4987925"/>
          <p14:tracePt t="58745" x="6210300" y="4979988"/>
          <p14:tracePt t="58752" x="6105525" y="4970463"/>
          <p14:tracePt t="58760" x="5991225" y="4945063"/>
          <p14:tracePt t="58778" x="5764213" y="4900613"/>
          <p14:tracePt t="58797" x="5440363" y="4840288"/>
          <p14:tracePt t="58813" x="5265738" y="4813300"/>
          <p14:tracePt t="58828" x="5073650" y="4805363"/>
          <p14:tracePt t="58831" x="4978400" y="4787900"/>
          <p14:tracePt t="58845" x="4891088" y="4787900"/>
          <p14:tracePt t="58846" x="4838700" y="4787900"/>
          <p14:tracePt t="58860" x="4741863" y="4787900"/>
          <p14:tracePt t="58877" x="4672013" y="4787900"/>
          <p14:tracePt t="58895" x="4637088" y="4787900"/>
          <p14:tracePt t="58912" x="4611688" y="4787900"/>
          <p14:tracePt t="58927" x="4559300" y="4795838"/>
          <p14:tracePt t="58946" x="4454525" y="4822825"/>
          <p14:tracePt t="58960" x="4314825" y="4857750"/>
          <p14:tracePt t="58965" x="4252913" y="4883150"/>
          <p14:tracePt t="58977" x="4192588" y="4900613"/>
          <p14:tracePt t="58979" x="4095750" y="4935538"/>
          <p14:tracePt t="58996" x="4000500" y="4962525"/>
          <p14:tracePt t="59013" x="3930650" y="4987925"/>
          <p14:tracePt t="59015" x="3903663" y="5005388"/>
          <p14:tracePt t="59027" x="3878263" y="5014913"/>
          <p14:tracePt t="59029" x="3843338" y="5022850"/>
          <p14:tracePt t="59044" x="3798888" y="5040313"/>
          <p14:tracePt t="59061" x="3729038" y="5067300"/>
          <p14:tracePt t="59078" x="3668713" y="5075238"/>
          <p14:tracePt t="59096" x="3641725" y="5084763"/>
          <p14:tracePt t="59118" x="3606800" y="5102225"/>
          <p14:tracePt t="59127" x="3598863" y="5110163"/>
          <p14:tracePt t="59129" x="3581400" y="5110163"/>
          <p14:tracePt t="59144" x="3563938" y="5119688"/>
          <p14:tracePt t="59146" x="3554413" y="5137150"/>
          <p14:tracePt t="59161" x="3494088" y="5189538"/>
          <p14:tracePt t="59163" x="3484563" y="5214938"/>
          <p14:tracePt t="59178" x="3441700" y="5267325"/>
          <p14:tracePt t="59194" x="3414713" y="5311775"/>
          <p14:tracePt t="59211" x="3397250" y="5354638"/>
          <p14:tracePt t="59213" x="3389313" y="5381625"/>
          <p14:tracePt t="59228" x="3371850" y="5424488"/>
          <p14:tracePt t="59246" x="3371850" y="5503863"/>
          <p14:tracePt t="59262" x="3389313" y="5583238"/>
          <p14:tracePt t="59264" x="3397250" y="5626100"/>
          <p14:tracePt t="59276" x="3406775" y="5678488"/>
          <p14:tracePt t="59278" x="3414713" y="5713413"/>
          <p14:tracePt t="59292" x="3441700" y="5810250"/>
          <p14:tracePt t="59310" x="3449638" y="5853113"/>
          <p14:tracePt t="59313" x="3449638" y="5870575"/>
          <p14:tracePt t="59328" x="3467100" y="5880100"/>
          <p14:tracePt t="59345" x="3476625" y="5888038"/>
          <p14:tracePt t="59362" x="3476625" y="5897563"/>
          <p14:tracePt t="59377" x="3502025" y="5922963"/>
          <p14:tracePt t="59397" x="3519488" y="5932488"/>
          <p14:tracePt t="59398" x="3546475" y="5949950"/>
          <p14:tracePt t="59412" x="3554413" y="5957888"/>
          <p14:tracePt t="59413" x="3554413" y="5967413"/>
          <p14:tracePt t="59428" x="3589338" y="5992813"/>
          <p14:tracePt t="59443" x="3624263" y="6019800"/>
          <p14:tracePt t="59463" x="3721100" y="6037263"/>
          <p14:tracePt t="59479" x="3763963" y="6054725"/>
          <p14:tracePt t="59494" x="3833813" y="6072188"/>
          <p14:tracePt t="59497" x="3868738" y="6072188"/>
          <p14:tracePt t="59511" x="3921125" y="6080125"/>
          <p14:tracePt t="59527" x="3956050" y="6080125"/>
          <p14:tracePt t="59529" x="3983038" y="6080125"/>
          <p14:tracePt t="59546" x="4052888" y="6080125"/>
          <p14:tracePt t="59563" x="4060825" y="6080125"/>
          <p14:tracePt t="59565" x="4078288" y="6080125"/>
          <p14:tracePt t="59577" x="4105275" y="6080125"/>
          <p14:tracePt t="59595" x="4140200" y="6062663"/>
          <p14:tracePt t="59611" x="4165600" y="6062663"/>
          <p14:tracePt t="59628" x="4192588" y="6054725"/>
          <p14:tracePt t="59645" x="4200525" y="6037263"/>
          <p14:tracePt t="59646" x="4210050" y="6037263"/>
          <p14:tracePt t="59660" x="4217988" y="6037263"/>
          <p14:tracePt t="59677" x="4244975" y="6019800"/>
          <p14:tracePt t="59696" x="4270375" y="5975350"/>
          <p14:tracePt t="59714" x="4287838" y="5967413"/>
          <p14:tracePt t="59716" x="4287838" y="5957888"/>
          <p14:tracePt t="59727" x="4297363" y="5949950"/>
          <p14:tracePt t="59746" x="4332288" y="5915025"/>
          <p14:tracePt t="59762" x="4340225" y="5915025"/>
          <p14:tracePt t="59777" x="4349750" y="5888038"/>
          <p14:tracePt t="59796" x="4357688" y="5870575"/>
          <p14:tracePt t="59813" x="4357688" y="5862638"/>
          <p14:tracePt t="59815" x="4357688" y="5845175"/>
          <p14:tracePt t="59816" x="4357688" y="5827713"/>
          <p14:tracePt t="59830" x="4357688" y="5818188"/>
          <p14:tracePt t="59846" x="4357688" y="5800725"/>
          <p14:tracePt t="59863" x="4349750" y="5775325"/>
          <p14:tracePt t="59866" x="4340225" y="5765800"/>
          <p14:tracePt t="59879" x="4332288" y="5757863"/>
          <p14:tracePt t="59893" x="4332288" y="5748338"/>
          <p14:tracePt t="59894" x="4322763" y="5748338"/>
          <p14:tracePt t="59909" x="4305300" y="5730875"/>
          <p14:tracePt t="59926" x="4279900" y="5713413"/>
          <p14:tracePt t="59944" x="4262438" y="5695950"/>
          <p14:tracePt t="59961" x="4235450" y="5678488"/>
          <p14:tracePt t="59978" x="4200525" y="5670550"/>
          <p14:tracePt t="59996" x="4175125" y="5653088"/>
          <p14:tracePt t="60012" x="4165600" y="5653088"/>
          <p14:tracePt t="60029" x="4157663" y="5653088"/>
          <p14:tracePt t="60085" x="4148138" y="5653088"/>
          <p14:tracePt t="60120" x="4140200" y="5653088"/>
          <p14:tracePt t="60178" x="4140200" y="5643563"/>
          <p14:tracePt t="60247" x="4148138" y="5643563"/>
          <p14:tracePt t="60447" x="4157663" y="5661025"/>
          <p14:tracePt t="60448" x="4165600" y="5705475"/>
          <p14:tracePt t="60454" x="4183063" y="5740400"/>
          <p14:tracePt t="60469" x="4200525" y="5800725"/>
          <p14:tracePt t="60476" x="4210050" y="5862638"/>
          <p14:tracePt t="60494" x="4217988" y="5915025"/>
          <p14:tracePt t="60510" x="4217988" y="5940425"/>
          <p14:tracePt t="60510" x="4217988" y="5949950"/>
          <p14:tracePt t="60526" x="4227513" y="5967413"/>
          <p14:tracePt t="60545" x="4227513" y="5984875"/>
          <p14:tracePt t="60561" x="4235450" y="5992813"/>
          <p14:tracePt t="60576" x="4235450" y="6002338"/>
          <p14:tracePt t="60595" x="4279900" y="6037263"/>
          <p14:tracePt t="60608" x="4287838" y="6062663"/>
          <p14:tracePt t="60625" x="4340225" y="6107113"/>
          <p14:tracePt t="60643" x="4357688" y="6124575"/>
          <p14:tracePt t="60644" x="4367213" y="6149975"/>
          <p14:tracePt t="60660" x="4375150" y="6149975"/>
          <p14:tracePt t="60680" x="4384675" y="6159500"/>
          <p14:tracePt t="60694" x="4384675" y="6167438"/>
          <p14:tracePt t="60759" x="4357688" y="6167438"/>
          <p14:tracePt t="60764" x="4349750" y="6167438"/>
          <p14:tracePt t="60781" x="4297363" y="6167438"/>
          <p14:tracePt t="60798" x="4252913" y="6176963"/>
          <p14:tracePt t="60809" x="4210050" y="6184900"/>
          <p14:tracePt t="60830" x="4175125" y="6194425"/>
          <p14:tracePt t="60846" x="4175125" y="6202363"/>
          <p14:tracePt t="60892" x="4192588" y="6202363"/>
          <p14:tracePt t="60899" x="4227513" y="6202363"/>
          <p14:tracePt t="60914" x="4314825" y="6202363"/>
          <p14:tracePt t="60934" x="4437063" y="6202363"/>
          <p14:tracePt t="60935" x="4541838" y="6229350"/>
          <p14:tracePt t="60948" x="4611688" y="6229350"/>
          <p14:tracePt t="60964" x="4846638" y="6237288"/>
          <p14:tracePt t="60981" x="5013325" y="6254750"/>
          <p14:tracePt t="60997" x="5135563" y="6281738"/>
          <p14:tracePt t="61014" x="5327650" y="6299200"/>
          <p14:tracePt t="61029" x="5387975" y="6307138"/>
          <p14:tracePt t="61045" x="5432425" y="6307138"/>
          <p14:tracePt t="61063" x="5457825" y="6307138"/>
          <p14:tracePt t="61080" x="5467350" y="6307138"/>
          <p14:tracePt t="61095" x="5484813" y="6307138"/>
          <p14:tracePt t="61143" x="5475288" y="6307138"/>
          <p14:tracePt t="61147" x="5432425" y="6324600"/>
          <p14:tracePt t="61164" x="5335588" y="6324600"/>
          <p14:tracePt t="61184" x="5257800" y="6324600"/>
          <p14:tracePt t="61198" x="5240338" y="6324600"/>
          <p14:tracePt t="61214" x="5230813" y="6324600"/>
          <p14:tracePt t="61231" x="5213350" y="6324600"/>
          <p14:tracePt t="61254" x="5240338" y="6324600"/>
          <p14:tracePt t="61264" x="5283200" y="6316663"/>
          <p14:tracePt t="61275" x="5362575" y="6316663"/>
          <p14:tracePt t="61297" x="5684838" y="6316663"/>
          <p14:tracePt t="61314" x="5911850" y="6316663"/>
          <p14:tracePt t="61331" x="6078538" y="6316663"/>
          <p14:tracePt t="61332" x="6192838" y="6316663"/>
          <p14:tracePt t="61346" x="6357938" y="6334125"/>
          <p14:tracePt t="61364" x="6507163" y="6351588"/>
          <p14:tracePt t="61381" x="6716713" y="6351588"/>
          <p14:tracePt t="61397" x="6846888" y="6351588"/>
          <p14:tracePt t="61414" x="6934200" y="6351588"/>
          <p14:tracePt t="61425" x="6961188" y="6351588"/>
          <p14:tracePt t="61446" x="7135813" y="6324600"/>
          <p14:tracePt t="61465" x="7213600" y="6324600"/>
          <p14:tracePt t="61481" x="7335838" y="6299200"/>
          <p14:tracePt t="61497" x="7432675" y="6281738"/>
          <p14:tracePt t="61515" x="7519988" y="6272213"/>
          <p14:tracePt t="61530" x="7659688" y="6264275"/>
          <p14:tracePt t="61547" x="7747000" y="6264275"/>
          <p14:tracePt t="61563" x="7816850" y="6264275"/>
          <p14:tracePt t="61580" x="7886700" y="6264275"/>
          <p14:tracePt t="61598" x="7904163" y="6264275"/>
          <p14:tracePt t="61608" x="7912100" y="6264275"/>
          <p14:tracePt t="61650" x="7912100" y="6254750"/>
          <p14:tracePt t="61657" x="7869238" y="6237288"/>
          <p14:tracePt t="61664" x="7842250" y="6229350"/>
          <p14:tracePt t="61676" x="7799388" y="6219825"/>
          <p14:tracePt t="61695" x="7720013" y="6202363"/>
          <p14:tracePt t="61708" x="7694613" y="6194425"/>
          <p14:tracePt t="61725" x="7650163" y="6184900"/>
          <p14:tracePt t="61742" x="7624763" y="6184900"/>
          <p14:tracePt t="61743" x="7615238" y="6184900"/>
          <p14:tracePt t="61758" x="7562850" y="6184900"/>
          <p14:tracePt t="61777" x="7527925" y="6184900"/>
          <p14:tracePt t="61779" x="7485063" y="6184900"/>
          <p14:tracePt t="61792" x="7405688" y="6184900"/>
          <p14:tracePt t="61808" x="7318375" y="6184900"/>
          <p14:tracePt t="61825" x="7213600" y="6176963"/>
          <p14:tracePt t="61843" x="7056438" y="6149975"/>
          <p14:tracePt t="61859" x="6951663" y="6132513"/>
          <p14:tracePt t="61876" x="6856413" y="6107113"/>
          <p14:tracePt t="61893" x="6724650" y="6072188"/>
          <p14:tracePt t="61909" x="6672263" y="6054725"/>
          <p14:tracePt t="61925" x="6629400" y="6045200"/>
          <p14:tracePt t="61941" x="6594475" y="6037263"/>
          <p14:tracePt t="61960" x="6550025" y="6027738"/>
          <p14:tracePt t="61980" x="6472238" y="6027738"/>
          <p14:tracePt t="61996" x="6427788" y="6037263"/>
          <p14:tracePt t="62013" x="6323013" y="6045200"/>
          <p14:tracePt t="62030" x="6270625" y="6054725"/>
          <p14:tracePt t="62045" x="6200775" y="6054725"/>
          <p14:tracePt t="62064" x="6078538" y="6054725"/>
          <p14:tracePt t="62079" x="6008688" y="6045200"/>
          <p14:tracePt t="62095" x="5964238" y="6045200"/>
          <p14:tracePt t="62118" x="5876925" y="6037263"/>
          <p14:tracePt t="62129" x="5824538" y="6027738"/>
          <p14:tracePt t="62144" x="5737225" y="6027738"/>
          <p14:tracePt t="62158" x="5624513" y="6027738"/>
          <p14:tracePt t="62175" x="5457825" y="6037263"/>
          <p14:tracePt t="62194" x="5353050" y="6045200"/>
          <p14:tracePt t="62209" x="5265738" y="6054725"/>
          <p14:tracePt t="62211" x="5205413" y="6054725"/>
          <p14:tracePt t="62226" x="5038725" y="6080125"/>
          <p14:tracePt t="62242" x="4916488" y="6089650"/>
          <p14:tracePt t="62259" x="4829175" y="6097588"/>
          <p14:tracePt t="62260" x="4794250" y="6097588"/>
          <p14:tracePt t="62275" x="4733925" y="6097588"/>
          <p14:tracePt t="62295" x="4654550" y="6097588"/>
          <p14:tracePt t="62309" x="4549775" y="6097588"/>
          <p14:tracePt t="62325" x="4471988" y="6097588"/>
          <p14:tracePt t="62342" x="4419600" y="6089650"/>
          <p14:tracePt t="62359" x="4357688" y="6089650"/>
          <p14:tracePt t="62376" x="4340225" y="6089650"/>
          <p14:tracePt t="62397" x="4314825" y="6089650"/>
          <p14:tracePt t="62414" x="4279900" y="6089650"/>
          <p14:tracePt t="62425" x="4252913" y="6089650"/>
          <p14:tracePt t="62446" x="4200525" y="6089650"/>
          <p14:tracePt t="62458" x="4192588" y="6097588"/>
          <p14:tracePt t="62481" x="4008438" y="6097588"/>
          <p14:tracePt t="62492" x="3983038" y="6097588"/>
          <p14:tracePt t="62508" x="3938588" y="6097588"/>
          <p14:tracePt t="62525" x="3895725" y="6097588"/>
          <p14:tracePt t="62542" x="3860800" y="6097588"/>
          <p14:tracePt t="62543" x="3843338" y="6097588"/>
          <p14:tracePt t="62558" x="3816350" y="6097588"/>
          <p14:tracePt t="62575" x="3773488" y="6097588"/>
          <p14:tracePt t="62594" x="3711575" y="6089650"/>
          <p14:tracePt t="62609" x="3676650" y="6089650"/>
          <p14:tracePt t="62625" x="3606800" y="6089650"/>
          <p14:tracePt t="62642" x="3546475" y="6089650"/>
          <p14:tracePt t="62659" x="3536950" y="6089650"/>
          <p14:tracePt t="62678" x="3519488" y="6089650"/>
          <p14:tracePt t="62680" x="3511550" y="6089650"/>
          <p14:tracePt t="62695" x="3494088" y="6089650"/>
          <p14:tracePt t="62723" x="3484563" y="6089650"/>
          <p14:tracePt t="62746" x="3476625" y="6089650"/>
          <p14:tracePt t="63164" x="3424238" y="6089650"/>
          <p14:tracePt t="63169" x="3389313" y="6089650"/>
          <p14:tracePt t="63176" x="3344863" y="6089650"/>
          <p14:tracePt t="63195" x="3267075" y="6089650"/>
          <p14:tracePt t="63212" x="3240088" y="6089650"/>
          <p14:tracePt t="63213" x="3222625" y="6097588"/>
          <p14:tracePt t="63226" x="3179763" y="6097588"/>
          <p14:tracePt t="63227" x="3162300" y="6097588"/>
          <p14:tracePt t="63244" x="3117850" y="6097588"/>
          <p14:tracePt t="63246" x="3109913" y="6097588"/>
          <p14:tracePt t="63260" x="3092450" y="6097588"/>
          <p14:tracePt t="63276" x="3065463" y="6097588"/>
          <p14:tracePt t="63293" x="3038475" y="6097588"/>
          <p14:tracePt t="63309" x="3003550" y="6097588"/>
          <p14:tracePt t="63325" x="2978150" y="6107113"/>
          <p14:tracePt t="63344" x="2898775" y="6107113"/>
          <p14:tracePt t="63358" x="2873375" y="6107113"/>
          <p14:tracePt t="63375" x="2855913" y="6107113"/>
          <p14:tracePt t="63393" x="2846388" y="6107113"/>
          <p14:tracePt t="63409" x="2838450" y="6107113"/>
          <p14:tracePt t="63426" x="2828925" y="6107113"/>
          <p14:tracePt t="63488" x="2820988" y="6107113"/>
          <p14:tracePt t="63855" x="2890838" y="6107113"/>
          <p14:tracePt t="63863" x="2968625" y="6089650"/>
          <p14:tracePt t="63877" x="3030538" y="6080125"/>
          <p14:tracePt t="63878" x="3100388" y="6072188"/>
          <p14:tracePt t="63892" x="3214688" y="6045200"/>
          <p14:tracePt t="63908" x="3309938" y="6027738"/>
          <p14:tracePt t="63925" x="3389313" y="6019800"/>
          <p14:tracePt t="63926" x="3424238" y="6010275"/>
          <p14:tracePt t="63942" x="3467100" y="5984875"/>
          <p14:tracePt t="63961" x="3536950" y="5957888"/>
          <p14:tracePt t="63962" x="3563938" y="5949950"/>
          <p14:tracePt t="63975" x="3598863" y="5940425"/>
          <p14:tracePt t="63993" x="3641725" y="5897563"/>
          <p14:tracePt t="64009" x="3676650" y="5880100"/>
          <p14:tracePt t="64025" x="3721100" y="5827713"/>
          <p14:tracePt t="64043" x="3756025" y="5783263"/>
          <p14:tracePt t="64059" x="3773488" y="5748338"/>
          <p14:tracePt t="64076" x="3798888" y="5705475"/>
          <p14:tracePt t="64092" x="3808413" y="5688013"/>
          <p14:tracePt t="64109" x="3825875" y="5670550"/>
          <p14:tracePt t="64125" x="3833813" y="5653088"/>
          <p14:tracePt t="64142" x="3843338" y="5635625"/>
          <p14:tracePt t="64159" x="3843338" y="5600700"/>
          <p14:tracePt t="64175" x="3833813" y="5565775"/>
          <p14:tracePt t="64193" x="3798888" y="5538788"/>
          <p14:tracePt t="64194" x="3798888" y="5521325"/>
          <p14:tracePt t="64209" x="3773488" y="5503863"/>
          <p14:tracePt t="64226" x="3763963" y="5495925"/>
          <p14:tracePt t="64243" x="3746500" y="5486400"/>
          <p14:tracePt t="64245" x="3738563" y="5486400"/>
          <p14:tracePt t="64259" x="3729038" y="5486400"/>
          <p14:tracePt t="64282" x="3721100" y="5486400"/>
          <p14:tracePt t="64293" x="3711575" y="5486400"/>
          <p14:tracePt t="64309" x="3703638" y="5503863"/>
          <p14:tracePt t="64325" x="3676650" y="5538788"/>
          <p14:tracePt t="64343" x="3668713" y="5573713"/>
          <p14:tracePt t="64359" x="3659188" y="5635625"/>
          <p14:tracePt t="64375" x="3659188" y="5653088"/>
          <p14:tracePt t="64392" x="3659188" y="5695950"/>
          <p14:tracePt t="64408" x="3659188" y="5722938"/>
          <p14:tracePt t="64425" x="3659188" y="5730875"/>
          <p14:tracePt t="64442" x="3659188" y="5740400"/>
          <p14:tracePt t="64444" x="3659188" y="5748338"/>
          <p14:tracePt t="64458" x="3659188" y="5757863"/>
          <p14:tracePt t="64477" x="3659188" y="5765800"/>
          <p14:tracePt t="64479" x="3668713" y="5765800"/>
          <p14:tracePt t="64493" x="3668713" y="5783263"/>
          <p14:tracePt t="64514" x="3686175" y="5792788"/>
          <p14:tracePt t="64528" x="3694113" y="5800725"/>
          <p14:tracePt t="64544" x="3703638" y="5810250"/>
          <p14:tracePt t="64562" x="3729038" y="5835650"/>
          <p14:tracePt t="64576" x="3756025" y="5845175"/>
          <p14:tracePt t="64577" x="3773488" y="5845175"/>
          <p14:tracePt t="64591" x="3790950" y="5853113"/>
          <p14:tracePt t="64608" x="3825875" y="5862638"/>
          <p14:tracePt t="64626" x="3851275" y="5870575"/>
          <p14:tracePt t="64644" x="3878263" y="5870575"/>
          <p14:tracePt t="64659" x="3895725" y="5870575"/>
          <p14:tracePt t="64676" x="3913188" y="5870575"/>
          <p14:tracePt t="64677" x="3921125" y="5870575"/>
          <p14:tracePt t="64692" x="3938588" y="5880100"/>
          <p14:tracePt t="64708" x="3965575" y="5888038"/>
          <p14:tracePt t="64726" x="4000500" y="5897563"/>
          <p14:tracePt t="64742" x="4035425" y="5905500"/>
          <p14:tracePt t="64758" x="4060825" y="5905500"/>
          <p14:tracePt t="64775" x="4078288" y="5905500"/>
          <p14:tracePt t="64776" x="4105275" y="5905500"/>
          <p14:tracePt t="64792" x="4130675" y="5888038"/>
          <p14:tracePt t="64811" x="4148138" y="5870575"/>
          <p14:tracePt t="64812" x="4175125" y="5862638"/>
          <p14:tracePt t="64825" x="4183063" y="5862638"/>
          <p14:tracePt t="64842" x="4217988" y="5810250"/>
          <p14:tracePt t="64859" x="4235450" y="5765800"/>
          <p14:tracePt t="64860" x="4252913" y="5740400"/>
          <p14:tracePt t="64875" x="4262438" y="5730875"/>
          <p14:tracePt t="64876" x="4270375" y="5713413"/>
          <p14:tracePt t="64893" x="4270375" y="5688013"/>
          <p14:tracePt t="64908" x="4270375" y="5653088"/>
          <p14:tracePt t="64925" x="4270375" y="5635625"/>
          <p14:tracePt t="64942" x="4270375" y="5626100"/>
          <p14:tracePt t="64959" x="4270375" y="5600700"/>
          <p14:tracePt t="64975" x="4270375" y="5591175"/>
          <p14:tracePt t="64993" x="4262438" y="5583238"/>
          <p14:tracePt t="65009" x="4217988" y="5556250"/>
          <p14:tracePt t="65026" x="4200525" y="5538788"/>
          <p14:tracePt t="65046" x="4148138" y="5513388"/>
          <p14:tracePt t="65061" x="4095750" y="5503863"/>
          <p14:tracePt t="65077" x="4052888" y="5503863"/>
          <p14:tracePt t="65094" x="4000500" y="5503863"/>
          <p14:tracePt t="65095" x="3983038" y="5503863"/>
          <p14:tracePt t="65109" x="3956050" y="5513388"/>
          <p14:tracePt t="65112" x="3930650" y="5513388"/>
          <p14:tracePt t="65130" x="3878263" y="5548313"/>
          <p14:tracePt t="65143" x="3833813" y="5556250"/>
          <p14:tracePt t="65144" x="3825875" y="5556250"/>
          <p14:tracePt t="65162" x="3790950" y="5556250"/>
          <p14:tracePt t="65177" x="3763963" y="5556250"/>
          <p14:tracePt t="65195" x="3756025" y="5573713"/>
          <p14:tracePt t="65211" x="3746500" y="5573713"/>
          <p14:tracePt t="65228" x="3711575" y="5618163"/>
          <p14:tracePt t="65231" x="3703638" y="5635625"/>
          <p14:tracePt t="65245" x="3694113" y="5635625"/>
          <p14:tracePt t="65246" x="3694113" y="5653088"/>
          <p14:tracePt t="65262" x="3676650" y="5688013"/>
          <p14:tracePt t="65279" x="3676650" y="5722938"/>
          <p14:tracePt t="65294" x="3676650" y="5765800"/>
          <p14:tracePt t="65311" x="3676650" y="5783263"/>
          <p14:tracePt t="65328" x="3686175" y="5800725"/>
          <p14:tracePt t="65330" x="3694113" y="5818188"/>
          <p14:tracePt t="65345" x="3694113" y="5835650"/>
          <p14:tracePt t="65363" x="3703638" y="5845175"/>
          <p14:tracePt t="65365" x="3711575" y="5845175"/>
          <p14:tracePt t="65379" x="3711575" y="5853113"/>
          <p14:tracePt t="65396" x="3729038" y="5870575"/>
          <p14:tracePt t="65413" x="3756025" y="5880100"/>
          <p14:tracePt t="65414" x="3763963" y="5897563"/>
          <p14:tracePt t="65427" x="3781425" y="5897563"/>
          <p14:tracePt t="65428" x="3798888" y="5905500"/>
          <p14:tracePt t="65445" x="3816350" y="5905500"/>
          <p14:tracePt t="65448" x="3825875" y="5905500"/>
          <p14:tracePt t="65450" x="3843338" y="5915025"/>
          <p14:tracePt t="65461" x="3868738" y="5915025"/>
          <p14:tracePt t="65477" x="3913188" y="5915025"/>
          <p14:tracePt t="65496" x="3965575" y="5922963"/>
          <p14:tracePt t="65498" x="3990975" y="5922963"/>
          <p14:tracePt t="65512" x="4000500" y="5922963"/>
          <p14:tracePt t="65514" x="4025900" y="5922963"/>
          <p14:tracePt t="65527" x="4052888" y="5922963"/>
          <p14:tracePt t="65545" x="4070350" y="5922963"/>
          <p14:tracePt t="65548" x="4087813" y="5922963"/>
          <p14:tracePt t="65564" x="4105275" y="5922963"/>
          <p14:tracePt t="65578" x="4113213" y="5922963"/>
          <p14:tracePt t="65593" x="4130675" y="5915025"/>
          <p14:tracePt t="65611" x="4148138" y="5905500"/>
          <p14:tracePt t="65612" x="4165600" y="5897563"/>
          <p14:tracePt t="65626" x="4183063" y="5870575"/>
          <p14:tracePt t="65646" x="4210050" y="5853113"/>
          <p14:tracePt t="65648" x="4227513" y="5835650"/>
          <p14:tracePt t="65662" x="4235450" y="5818188"/>
          <p14:tracePt t="65663" x="4244975" y="5810250"/>
          <p14:tracePt t="65677" x="4252913" y="5792788"/>
          <p14:tracePt t="65693" x="4262438" y="5783263"/>
          <p14:tracePt t="65713" x="4262438" y="5765800"/>
          <p14:tracePt t="65728" x="4270375" y="5765800"/>
          <p14:tracePt t="65746" x="4270375" y="5757863"/>
          <p14:tracePt t="65762" x="4270375" y="5748338"/>
          <p14:tracePt t="65797" x="4270375" y="5740400"/>
          <p14:tracePt t="66817" x="4262438" y="5730875"/>
          <p14:tracePt t="66825" x="4210050" y="5713413"/>
          <p14:tracePt t="66831" x="4122738" y="5688013"/>
          <p14:tracePt t="66844" x="4070350" y="5670550"/>
          <p14:tracePt t="66845" x="4000500" y="5661025"/>
          <p14:tracePt t="66861" x="3843338" y="5600700"/>
          <p14:tracePt t="66876" x="3676650" y="5556250"/>
          <p14:tracePt t="66892" x="3536950" y="5530850"/>
          <p14:tracePt t="66909" x="3389313" y="5513388"/>
          <p14:tracePt t="66910" x="3302000" y="5513388"/>
          <p14:tracePt t="66925" x="3127375" y="5513388"/>
          <p14:tracePt t="66944" x="2960688" y="5521325"/>
          <p14:tracePt t="66959" x="2925763" y="5530850"/>
          <p14:tracePt t="66976" x="2794000" y="5556250"/>
          <p14:tracePt t="66993" x="2716213" y="5573713"/>
          <p14:tracePt t="67008" x="2646363" y="5608638"/>
          <p14:tracePt t="67026" x="2576513" y="5635625"/>
          <p14:tracePt t="67043" x="2532063" y="5643563"/>
          <p14:tracePt t="67059" x="2506663" y="5661025"/>
          <p14:tracePt t="67076" x="2489200" y="5695950"/>
          <p14:tracePt t="67093" x="2462213" y="5722938"/>
          <p14:tracePt t="67109" x="2454275" y="5730875"/>
          <p14:tracePt t="67125" x="2444750" y="5730875"/>
          <p14:tracePt t="67143" x="2444750" y="5740400"/>
          <p14:tracePt t="67158" x="2436813" y="5748338"/>
          <p14:tracePt t="67186" x="2436813" y="5757863"/>
          <p14:tracePt t="68342" x="2419350" y="5705475"/>
          <p14:tracePt t="68348" x="2401888" y="5643563"/>
          <p14:tracePt t="68361" x="2384425" y="5565775"/>
          <p14:tracePt t="68362" x="2374900" y="5459413"/>
          <p14:tracePt t="68378" x="2349500" y="5311775"/>
          <p14:tracePt t="68396" x="2297113" y="5189538"/>
          <p14:tracePt t="68397" x="2279650" y="5092700"/>
          <p14:tracePt t="68412" x="2252663" y="4987925"/>
          <p14:tracePt t="68414" x="2244725" y="4883150"/>
          <p14:tracePt t="68427" x="2217738" y="4725988"/>
          <p14:tracePt t="68447" x="2174875" y="4394200"/>
          <p14:tracePt t="68462" x="2139950" y="4159250"/>
          <p14:tracePt t="68477" x="2130425" y="4070350"/>
          <p14:tracePt t="68481" x="2122488" y="4010025"/>
          <p14:tracePt t="68494" x="2122488" y="3878263"/>
          <p14:tracePt t="68496" x="2122488" y="3835400"/>
          <p14:tracePt t="68510" x="2122488" y="3790950"/>
          <p14:tracePt t="68512" x="2122488" y="3756025"/>
          <p14:tracePt t="68527" x="2122488" y="3703638"/>
          <p14:tracePt t="68547" x="2122488" y="3608388"/>
          <p14:tracePt t="68563" x="2112963" y="3573463"/>
          <p14:tracePt t="68577" x="2112963" y="3521075"/>
          <p14:tracePt t="68596" x="2095500" y="3503613"/>
          <p14:tracePt t="68615" x="2095500" y="3494088"/>
          <p14:tracePt t="68628" x="2095500" y="3486150"/>
          <p14:tracePt t="68645" x="2095500" y="3468688"/>
          <p14:tracePt t="69143" x="2122488" y="3486150"/>
          <p14:tracePt t="69149" x="2182813" y="3556000"/>
          <p14:tracePt t="69150" x="2366963" y="3721100"/>
          <p14:tracePt t="69164" x="2559050" y="3922713"/>
          <p14:tracePt t="69169" x="2654300" y="4000500"/>
          <p14:tracePt t="69182" x="2733675" y="4062413"/>
          <p14:tracePt t="69198" x="2943225" y="4281488"/>
          <p14:tracePt t="69216" x="3048000" y="4376738"/>
          <p14:tracePt t="69232" x="3100388" y="4429125"/>
          <p14:tracePt t="69242" x="3144838" y="4456113"/>
          <p14:tracePt t="69262" x="3162300" y="4473575"/>
          <p14:tracePt t="69277" x="3170238" y="4498975"/>
          <p14:tracePt t="69296" x="3179763" y="4508500"/>
          <p14:tracePt t="69312" x="3179763" y="4516438"/>
          <p14:tracePt t="69328" x="3187700" y="4516438"/>
          <p14:tracePt t="69331" x="3187700" y="4525963"/>
          <p14:tracePt t="69391" x="3187700" y="4533900"/>
          <p14:tracePt t="69426" x="3187700" y="4543425"/>
          <p14:tracePt t="69616" x="3179763" y="4525963"/>
          <p14:tracePt t="69624" x="3162300" y="4491038"/>
          <p14:tracePt t="80458" x="3197225" y="4533900"/>
          <p14:tracePt t="80465" x="3232150" y="4613275"/>
          <p14:tracePt t="80476" x="3292475" y="4725988"/>
          <p14:tracePt t="80493" x="3354388" y="4970463"/>
          <p14:tracePt t="80510" x="3406775" y="5110163"/>
          <p14:tracePt t="80527" x="3459163" y="5284788"/>
          <p14:tracePt t="80529" x="3494088" y="5407025"/>
          <p14:tracePt t="80543" x="3519488" y="5565775"/>
          <p14:tracePt t="80561" x="3598863" y="5705475"/>
          <p14:tracePt t="80577" x="3668713" y="5870575"/>
          <p14:tracePt t="80579" x="3711575" y="5949950"/>
          <p14:tracePt t="80593" x="3738563" y="6027738"/>
          <p14:tracePt t="80595" x="3756025" y="6107113"/>
          <p14:tracePt t="80611" x="3798888" y="6202363"/>
          <p14:tracePt t="80627" x="3851275" y="6272213"/>
          <p14:tracePt t="80630" x="3860800" y="6299200"/>
          <p14:tracePt t="80643" x="3868738" y="6316663"/>
          <p14:tracePt t="80645" x="3878263" y="6334125"/>
          <p14:tracePt t="80659" x="3886200" y="6342063"/>
          <p14:tracePt t="80677" x="3903663" y="6376988"/>
          <p14:tracePt t="80679" x="3913188" y="6386513"/>
          <p14:tracePt t="80693" x="3913188" y="6403975"/>
          <p14:tracePt t="80710" x="3930650" y="6429375"/>
          <p14:tracePt t="80726" x="3938588" y="6446838"/>
          <p14:tracePt t="80743" x="3938588" y="6456363"/>
          <p14:tracePt t="80760" x="3948113" y="6464300"/>
          <p14:tracePt t="80777" x="3956050" y="6473825"/>
          <p14:tracePt t="80793" x="3965575" y="6491288"/>
          <p14:tracePt t="80810" x="3983038" y="6499225"/>
          <p14:tracePt t="80826" x="4000500" y="6534150"/>
          <p14:tracePt t="80843" x="4008438" y="6543675"/>
          <p14:tracePt t="80860" x="4008438" y="6561138"/>
          <p14:tracePt t="80876" x="4043363" y="6578600"/>
          <p14:tracePt t="80893" x="4070350" y="6586538"/>
          <p14:tracePt t="80910" x="4113213" y="6604000"/>
          <p14:tracePt t="80912" x="4130675" y="6604000"/>
          <p14:tracePt t="80926" x="4157663" y="6613525"/>
          <p14:tracePt t="80942" x="4200525" y="6621463"/>
          <p14:tracePt t="80961" x="4210050" y="6621463"/>
          <p14:tracePt t="80976" x="4217988" y="6621463"/>
          <p14:tracePt t="80993" x="4227513" y="6621463"/>
          <p14:tracePt t="81010" x="4235450" y="6621463"/>
          <p14:tracePt t="81103" x="4227513" y="6621463"/>
          <p14:tracePt t="81119" x="4227513" y="6613525"/>
          <p14:tracePt t="81140" x="4217988" y="6613525"/>
          <p14:tracePt t="81245" x="4217988" y="6604000"/>
          <p14:tracePt t="87431" x="4244975" y="6534150"/>
          <p14:tracePt t="87437" x="4322763" y="6429375"/>
          <p14:tracePt t="87444" x="4384675" y="6307138"/>
          <p14:tracePt t="87459" x="4514850" y="6027738"/>
          <p14:tracePt t="87476" x="4716463" y="5678488"/>
          <p14:tracePt t="87493" x="4899025" y="5267325"/>
          <p14:tracePt t="87494" x="4978400" y="5049838"/>
          <p14:tracePt t="87509" x="5126038" y="4673600"/>
          <p14:tracePt t="87526" x="5257800" y="4351338"/>
          <p14:tracePt t="87543" x="5397500" y="4044950"/>
          <p14:tracePt t="87559" x="5510213" y="3843338"/>
          <p14:tracePt t="87576" x="5589588" y="3660775"/>
          <p14:tracePt t="87593" x="5676900" y="3406775"/>
          <p14:tracePt t="87609" x="5737225" y="3162300"/>
          <p14:tracePt t="87626" x="5807075" y="2952750"/>
          <p14:tracePt t="87643" x="5868988" y="2663825"/>
          <p14:tracePt t="87644" x="5903913" y="2516188"/>
          <p14:tracePt t="87659" x="5956300" y="2262188"/>
          <p14:tracePt t="87676" x="6008688" y="1947863"/>
          <p14:tracePt t="87692" x="6069013" y="1668463"/>
          <p14:tracePt t="87693" x="6086475" y="1555750"/>
          <p14:tracePt t="87709" x="6113463" y="1371600"/>
          <p14:tracePt t="87727" x="6113463" y="1292225"/>
          <p14:tracePt t="87728" x="6113463" y="1274763"/>
          <p14:tracePt t="88012" x="6157913" y="1187450"/>
          <p14:tracePt t="88018" x="6235700" y="1030288"/>
          <p14:tracePt t="88026" x="6270625" y="925513"/>
          <p14:tracePt t="88044" x="6367463" y="646113"/>
          <p14:tracePt t="88061" x="6402388" y="481013"/>
          <p14:tracePt t="88062" x="6410325" y="411163"/>
          <p14:tracePt t="88076" x="6427788" y="296863"/>
          <p14:tracePt t="88093" x="6427788" y="209550"/>
          <p14:tracePt t="88110" x="6427788" y="122238"/>
          <p14:tracePt t="88111" x="6427788" y="87313"/>
          <p14:tracePt t="88126" x="6427788" y="174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511473" cy="1312480"/>
          </a:xfrm>
        </p:spPr>
        <p:txBody>
          <a:bodyPr/>
          <a:lstStyle/>
          <a:p>
            <a:r>
              <a:rPr lang="en-US" dirty="0"/>
              <a:t>Who should take College Level/Dual Credit Courses?</a:t>
            </a:r>
          </a:p>
        </p:txBody>
      </p:sp>
      <p:sp>
        <p:nvSpPr>
          <p:cNvPr id="4" name="TextBox 3"/>
          <p:cNvSpPr txBox="1"/>
          <p:nvPr/>
        </p:nvSpPr>
        <p:spPr>
          <a:xfrm>
            <a:off x="538252" y="2089301"/>
            <a:ext cx="8458200" cy="981807"/>
          </a:xfrm>
          <a:prstGeom prst="rect">
            <a:avLst/>
          </a:prstGeom>
          <a:noFill/>
        </p:spPr>
        <p:txBody>
          <a:bodyPr wrap="square" rtlCol="0">
            <a:spAutoFit/>
          </a:bodyPr>
          <a:lstStyle/>
          <a:p>
            <a:pPr marL="285750" indent="-285750" defTabSz="457200">
              <a:spcBef>
                <a:spcPct val="20000"/>
              </a:spcBef>
              <a:spcAft>
                <a:spcPts val="600"/>
              </a:spcAft>
              <a:buClr>
                <a:schemeClr val="tx1"/>
              </a:buClr>
              <a:buSzPct val="130000"/>
              <a:buFont typeface="Arial"/>
              <a:buChar char="•"/>
            </a:pPr>
            <a:r>
              <a:rPr 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Make good grades </a:t>
            </a:r>
          </a:p>
          <a:p>
            <a:pPr marL="285750" indent="-285750" defTabSz="457200">
              <a:spcBef>
                <a:spcPct val="20000"/>
              </a:spcBef>
              <a:spcAft>
                <a:spcPts val="600"/>
              </a:spcAft>
              <a:buClr>
                <a:schemeClr val="tx1"/>
              </a:buClr>
              <a:buSzPct val="130000"/>
              <a:buFont typeface="Arial"/>
              <a:buChar char="•"/>
            </a:pPr>
            <a:r>
              <a:rPr 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Students who regularly turn in assignments ON TIME.  </a:t>
            </a:r>
          </a:p>
        </p:txBody>
      </p:sp>
      <p:sp>
        <p:nvSpPr>
          <p:cNvPr id="7" name="Rectangle 3"/>
          <p:cNvSpPr txBox="1">
            <a:spLocks noChangeArrowheads="1"/>
          </p:cNvSpPr>
          <p:nvPr/>
        </p:nvSpPr>
        <p:spPr bwMode="auto">
          <a:xfrm>
            <a:off x="652552" y="3962400"/>
            <a:ext cx="8229600" cy="180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90000"/>
              </a:lnSpc>
              <a:spcBef>
                <a:spcPct val="20000"/>
              </a:spcBef>
              <a:spcAft>
                <a:spcPct val="0"/>
              </a:spcAft>
              <a:buClr>
                <a:srgbClr val="00B050"/>
              </a:buClr>
              <a:buSzTx/>
              <a:buNone/>
              <a:tabLst/>
              <a:defRPr/>
            </a:pPr>
            <a:endParaRPr kumimoji="0" lang="en-US" altLang="en-US" sz="20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defTabSz="457200" eaLnBrk="1" latinLnBrk="0" hangingPunct="1">
              <a:lnSpc>
                <a:spcPct val="90000"/>
              </a:lnSpc>
              <a:spcAft>
                <a:spcPts val="600"/>
              </a:spcAft>
              <a:buClr>
                <a:schemeClr val="tx1"/>
              </a:buClr>
              <a:buSzPct val="130000"/>
              <a:buFont typeface="Arial"/>
              <a:buChar char="•"/>
              <a:tabLst/>
              <a:defRPr/>
            </a:pPr>
            <a:r>
              <a:rPr lang="en-US" alt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Prepare for college</a:t>
            </a:r>
          </a:p>
          <a:p>
            <a:pPr marL="285750" marR="0" lvl="0" indent="-285750" defTabSz="457200" eaLnBrk="1" latinLnBrk="0" hangingPunct="1">
              <a:lnSpc>
                <a:spcPct val="90000"/>
              </a:lnSpc>
              <a:spcAft>
                <a:spcPts val="600"/>
              </a:spcAft>
              <a:buClr>
                <a:schemeClr val="tx1"/>
              </a:buClr>
              <a:buSzPct val="130000"/>
              <a:buFont typeface="Arial"/>
              <a:buChar char="•"/>
              <a:tabLst/>
              <a:defRPr/>
            </a:pPr>
            <a:r>
              <a:rPr lang="en-US" alt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Earn higher GPA</a:t>
            </a:r>
          </a:p>
          <a:p>
            <a:pPr marL="285750" marR="0" lvl="0" indent="-285750" defTabSz="457200" eaLnBrk="1" latinLnBrk="0" hangingPunct="1">
              <a:lnSpc>
                <a:spcPct val="90000"/>
              </a:lnSpc>
              <a:spcAft>
                <a:spcPts val="600"/>
              </a:spcAft>
              <a:buClr>
                <a:schemeClr val="tx1"/>
              </a:buClr>
              <a:buSzPct val="130000"/>
              <a:buFont typeface="Arial"/>
              <a:buChar char="•"/>
              <a:tabLst/>
              <a:defRPr/>
            </a:pPr>
            <a:r>
              <a:rPr lang="en-US" alt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Earn college credits through Dual Credit courses</a:t>
            </a:r>
          </a:p>
        </p:txBody>
      </p:sp>
      <p:sp>
        <p:nvSpPr>
          <p:cNvPr id="3" name="Rectangle 2">
            <a:extLst>
              <a:ext uri="{FF2B5EF4-FFF2-40B4-BE49-F238E27FC236}">
                <a16:creationId xmlns:a16="http://schemas.microsoft.com/office/drawing/2014/main" id="{E573D8DA-4E06-6E90-E8CB-8BD90C9AD706}"/>
              </a:ext>
            </a:extLst>
          </p:cNvPr>
          <p:cNvSpPr/>
          <p:nvPr/>
        </p:nvSpPr>
        <p:spPr>
          <a:xfrm>
            <a:off x="519202" y="1436334"/>
            <a:ext cx="3733800" cy="461665"/>
          </a:xfrm>
          <a:prstGeom prst="rect">
            <a:avLst/>
          </a:prstGeom>
        </p:spPr>
        <p:txBody>
          <a:bodyPr wrap="square">
            <a:spAutoFit/>
          </a:bodyPr>
          <a:lstStyle/>
          <a:p>
            <a:r>
              <a:rPr lang="en-US" alt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Students who:</a:t>
            </a:r>
            <a:endParaRPr 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B0D72529-08CD-E3E7-BA90-A6C2B351D852}"/>
              </a:ext>
            </a:extLst>
          </p:cNvPr>
          <p:cNvSpPr txBox="1">
            <a:spLocks/>
          </p:cNvSpPr>
          <p:nvPr/>
        </p:nvSpPr>
        <p:spPr>
          <a:xfrm>
            <a:off x="519202" y="3463727"/>
            <a:ext cx="4477671" cy="64633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a:t>Why Dual credit?</a:t>
            </a:r>
          </a:p>
        </p:txBody>
      </p:sp>
      <p:sp>
        <p:nvSpPr>
          <p:cNvPr id="8" name="TextBox 7">
            <a:extLst>
              <a:ext uri="{FF2B5EF4-FFF2-40B4-BE49-F238E27FC236}">
                <a16:creationId xmlns:a16="http://schemas.microsoft.com/office/drawing/2014/main" id="{8496AE9A-D072-1A20-E4E7-13691A62FAD7}"/>
              </a:ext>
            </a:extLst>
          </p:cNvPr>
          <p:cNvSpPr txBox="1"/>
          <p:nvPr/>
        </p:nvSpPr>
        <p:spPr>
          <a:xfrm>
            <a:off x="528727" y="6167735"/>
            <a:ext cx="7881848" cy="461665"/>
          </a:xfrm>
          <a:prstGeom prst="rect">
            <a:avLst/>
          </a:prstGeom>
          <a:noFill/>
        </p:spPr>
        <p:txBody>
          <a:bodyPr wrap="square">
            <a:spAutoFit/>
          </a:bodyPr>
          <a:lstStyle/>
          <a:p>
            <a:pPr fontAlgn="auto">
              <a:spcAft>
                <a:spcPts val="0"/>
              </a:spcAft>
            </a:pPr>
            <a:r>
              <a:rPr lang="en-US" dirty="0"/>
              <a:t>*</a:t>
            </a:r>
            <a:r>
              <a:rPr 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MUST PASS TSI FOR CERTAIN COURSES.</a:t>
            </a:r>
          </a:p>
        </p:txBody>
      </p:sp>
      <p:pic>
        <p:nvPicPr>
          <p:cNvPr id="13" name="Audio 12">
            <a:hlinkClick r:id="" action="ppaction://media"/>
            <a:extLst>
              <a:ext uri="{FF2B5EF4-FFF2-40B4-BE49-F238E27FC236}">
                <a16:creationId xmlns:a16="http://schemas.microsoft.com/office/drawing/2014/main" id="{CDD2997D-7175-701D-085C-A08F66755E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696200" y="5369867"/>
            <a:ext cx="2057400" cy="2057400"/>
          </a:xfrm>
          <a:prstGeom prst="ellipse">
            <a:avLst/>
          </a:prstGeom>
        </p:spPr>
      </p:pic>
    </p:spTree>
    <p:extLst>
      <p:ext uri="{BB962C8B-B14F-4D97-AF65-F5344CB8AC3E}">
        <p14:creationId xmlns:p14="http://schemas.microsoft.com/office/powerpoint/2010/main" val="3976865140"/>
      </p:ext>
    </p:extLst>
  </p:cSld>
  <p:clrMapOvr>
    <a:masterClrMapping/>
  </p:clrMapOvr>
  <mc:AlternateContent xmlns:mc="http://schemas.openxmlformats.org/markup-compatibility/2006" xmlns:p14="http://schemas.microsoft.com/office/powerpoint/2010/main">
    <mc:Choice Requires="p14">
      <p:transition spd="slow" p14:dur="2000" advTm="82906"/>
    </mc:Choice>
    <mc:Fallback xmlns="">
      <p:transition spd="slow" advTm="8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10101" x="9082088" y="2262188"/>
          <p14:tracePt t="10113" x="9039225" y="2306638"/>
          <p14:tracePt t="10115" x="9004300" y="2332038"/>
          <p14:tracePt t="10130" x="8951913" y="2384425"/>
          <p14:tracePt t="10143" x="8899525" y="2436813"/>
          <p14:tracePt t="10160" x="8855075" y="2498725"/>
          <p14:tracePt t="10176" x="8812213" y="2559050"/>
          <p14:tracePt t="10178" x="8794750" y="2586038"/>
          <p14:tracePt t="10193" x="8689975" y="2655888"/>
          <p14:tracePt t="10209" x="8620125" y="2690813"/>
          <p14:tracePt t="10226" x="8558213" y="2733675"/>
          <p14:tracePt t="10227" x="8523288" y="2752725"/>
          <p14:tracePt t="10242" x="8480425" y="2778125"/>
          <p14:tracePt t="10261" x="8418513" y="2805113"/>
          <p14:tracePt t="10264" x="8393113" y="2813050"/>
          <p14:tracePt t="10276" x="8375650" y="2813050"/>
          <p14:tracePt t="10277" x="8313738" y="2822575"/>
          <p14:tracePt t="10292" x="8191500" y="2822575"/>
          <p14:tracePt t="10310" x="8121650" y="2813050"/>
          <p14:tracePt t="10326" x="8061325" y="2795588"/>
          <p14:tracePt t="10342" x="8051800" y="2795588"/>
          <p14:tracePt t="10360" x="8034338" y="2795588"/>
          <p14:tracePt t="10376" x="7991475" y="2805113"/>
          <p14:tracePt t="10392" x="7974013" y="2830513"/>
          <p14:tracePt t="10411" x="7912100" y="2882900"/>
          <p14:tracePt t="10426" x="7894638" y="2900363"/>
          <p14:tracePt t="10427" x="7886700" y="2909888"/>
          <p14:tracePt t="10442" x="7877175" y="2917825"/>
          <p14:tracePt t="10460" x="7869238" y="2927350"/>
          <p14:tracePt t="10461" x="7859713" y="2935288"/>
          <p14:tracePt t="10476" x="7859713" y="2944813"/>
          <p14:tracePt t="10476" x="7859713" y="2962275"/>
          <p14:tracePt t="10492" x="7869238" y="2979738"/>
          <p14:tracePt t="10510" x="8008938" y="3049588"/>
          <p14:tracePt t="10511" x="8078788" y="3074988"/>
          <p14:tracePt t="10526" x="8278813" y="3109913"/>
          <p14:tracePt t="10543" x="8488363" y="3119438"/>
          <p14:tracePt t="10561" x="8715375" y="3154363"/>
          <p14:tracePt t="10576" x="8785225" y="3162300"/>
          <p14:tracePt t="10593" x="8812213" y="3162300"/>
          <p14:tracePt t="10632" x="8802688" y="3162300"/>
          <p14:tracePt t="10638" x="8724900" y="3171825"/>
          <p14:tracePt t="10645" x="8672513" y="3179763"/>
          <p14:tracePt t="10660" x="8453438" y="3197225"/>
          <p14:tracePt t="10676" x="8235950" y="3241675"/>
          <p14:tracePt t="10693" x="8096250" y="3284538"/>
          <p14:tracePt t="10694" x="8034338" y="3302000"/>
          <p14:tracePt t="10711" x="7964488" y="3319463"/>
          <p14:tracePt t="10726" x="7929563" y="3336925"/>
          <p14:tracePt t="10743" x="7894638" y="3336925"/>
          <p14:tracePt t="10744" x="7894638" y="3346450"/>
          <p14:tracePt t="10767" x="7886700" y="3346450"/>
          <p14:tracePt t="10780" x="7886700" y="3354388"/>
          <p14:tracePt t="10794" x="7877175" y="3354388"/>
          <p14:tracePt t="10837" x="7904163" y="3363913"/>
          <p14:tracePt t="10844" x="7929563" y="3363913"/>
          <p14:tracePt t="10851" x="7956550" y="3363913"/>
          <p14:tracePt t="10861" x="8016875" y="3363913"/>
          <p14:tracePt t="10877" x="8139113" y="3363913"/>
          <p14:tracePt t="10893" x="8358188" y="3363913"/>
          <p14:tracePt t="10910" x="8418513" y="3363913"/>
          <p14:tracePt t="10929" x="8428038" y="3363913"/>
          <p14:tracePt t="10964" x="8340725" y="3363913"/>
          <p14:tracePt t="10971" x="8261350" y="3363913"/>
          <p14:tracePt t="10979" x="8201025" y="3346450"/>
          <p14:tracePt t="10993" x="8069263" y="3336925"/>
          <p14:tracePt t="11011" x="7999413" y="3328988"/>
          <p14:tracePt t="11029" x="7939088" y="3328988"/>
          <p14:tracePt t="11030" x="7921625" y="3319463"/>
          <p14:tracePt t="11043" x="7894638" y="3319463"/>
          <p14:tracePt t="11060" x="7886700" y="3319463"/>
          <p14:tracePt t="11128" x="7894638" y="3319463"/>
          <p14:tracePt t="11134" x="7929563" y="3319463"/>
          <p14:tracePt t="11143" x="7947025" y="3319463"/>
          <p14:tracePt t="11163" x="8113713" y="3302000"/>
          <p14:tracePt t="11176" x="8156575" y="3302000"/>
          <p14:tracePt t="11178" x="8253413" y="3276600"/>
          <p14:tracePt t="11192" x="8296275" y="3267075"/>
          <p14:tracePt t="11210" x="8358188" y="3241675"/>
          <p14:tracePt t="11226" x="8375650" y="3241675"/>
          <p14:tracePt t="11243" x="8375650" y="3232150"/>
          <p14:tracePt t="11262" x="8296275" y="3214688"/>
          <p14:tracePt t="11276" x="8208963" y="3197225"/>
          <p14:tracePt t="11293" x="8131175" y="3179763"/>
          <p14:tracePt t="11311" x="8026400" y="3144838"/>
          <p14:tracePt t="11326" x="7981950" y="3136900"/>
          <p14:tracePt t="11343" x="7956550" y="3119438"/>
          <p14:tracePt t="11361" x="7929563" y="3119438"/>
          <p14:tracePt t="11397" x="7921625" y="3119438"/>
          <p14:tracePt t="11496" x="7939088" y="3119438"/>
          <p14:tracePt t="11503" x="7964488" y="3127375"/>
          <p14:tracePt t="11510" x="7991475" y="3136900"/>
          <p14:tracePt t="11526" x="8043863" y="3144838"/>
          <p14:tracePt t="11543" x="8121650" y="3144838"/>
          <p14:tracePt t="11561" x="8166100" y="3144838"/>
          <p14:tracePt t="11576" x="8174038" y="3144838"/>
          <p14:tracePt t="11592" x="8183563" y="3144838"/>
          <p14:tracePt t="11610" x="8191500" y="3144838"/>
          <p14:tracePt t="11659" x="8183563" y="3144838"/>
          <p14:tracePt t="11665" x="8174038" y="3144838"/>
          <p14:tracePt t="11680" x="8166100" y="3144838"/>
          <p14:tracePt t="11693" x="8156575" y="3144838"/>
          <p14:tracePt t="11744" x="8148638" y="3144838"/>
          <p14:tracePt t="11779" x="8139113" y="3144838"/>
          <p14:tracePt t="22510" x="8174038" y="3136900"/>
          <p14:tracePt t="22516" x="8243888" y="3119438"/>
          <p14:tracePt t="22526" x="8296275" y="3109913"/>
          <p14:tracePt t="22545" x="8497888" y="3032125"/>
          <p14:tracePt t="22561" x="8655050" y="2997200"/>
          <p14:tracePt t="22579" x="8837613" y="2909888"/>
          <p14:tracePt t="22594" x="8959850" y="2865438"/>
          <p14:tracePt t="22611" x="9039225" y="2805113"/>
          <p14:tracePt t="22630" x="9109075" y="2733675"/>
          <p14:tracePt t="22644" x="9134475" y="2716213"/>
          <p14:tracePt t="22784" x="9099550" y="2306638"/>
          <p14:tracePt t="22794" x="9056688" y="2279650"/>
          <p14:tracePt t="22811" x="8977313" y="2227263"/>
          <p14:tracePt t="22812" x="8907463" y="2201863"/>
          <p14:tracePt t="22831" x="8864600" y="2201863"/>
          <p14:tracePt t="22834" x="8715375" y="2201863"/>
          <p14:tracePt t="22843" x="8662988" y="2201863"/>
          <p14:tracePt t="22861" x="8480425" y="2209800"/>
          <p14:tracePt t="22862" x="8393113" y="2209800"/>
          <p14:tracePt t="22878" x="8323263" y="2209800"/>
          <p14:tracePt t="22880" x="8235950" y="2209800"/>
          <p14:tracePt t="22894" x="8061325" y="2209800"/>
          <p14:tracePt t="22911" x="7834313" y="2209800"/>
          <p14:tracePt t="22926" x="7747000" y="2209800"/>
          <p14:tracePt t="22927" x="7677150" y="2209800"/>
          <p14:tracePt t="22943" x="7589838" y="2244725"/>
          <p14:tracePt t="22961" x="7527925" y="2279650"/>
          <p14:tracePt t="22962" x="7502525" y="2297113"/>
          <p14:tracePt t="22977" x="7485063" y="2314575"/>
          <p14:tracePt t="22979" x="7450138" y="2349500"/>
          <p14:tracePt t="22994" x="7415213" y="2428875"/>
          <p14:tracePt t="23012" x="7380288" y="2541588"/>
          <p14:tracePt t="23027" x="7370763" y="2568575"/>
          <p14:tracePt t="23029" x="7353300" y="2620963"/>
          <p14:tracePt t="23044" x="7335838" y="2716213"/>
          <p14:tracePt t="23062" x="7335838" y="2857500"/>
          <p14:tracePt t="23076" x="7345363" y="2952750"/>
          <p14:tracePt t="23095" x="7370763" y="3032125"/>
          <p14:tracePt t="23096" x="7388225" y="3067050"/>
          <p14:tracePt t="23111" x="7415213" y="3101975"/>
          <p14:tracePt t="23112" x="7432675" y="3136900"/>
          <p14:tracePt t="23128" x="7467600" y="3171825"/>
          <p14:tracePt t="23145" x="7554913" y="3232150"/>
          <p14:tracePt t="23147" x="7607300" y="3267075"/>
          <p14:tracePt t="23162" x="7642225" y="3302000"/>
          <p14:tracePt t="23164" x="7677150" y="3328988"/>
          <p14:tracePt t="23179" x="7754938" y="3381375"/>
          <p14:tracePt t="23195" x="7834313" y="3441700"/>
          <p14:tracePt t="23196" x="7851775" y="3451225"/>
          <p14:tracePt t="23213" x="7921625" y="3476625"/>
          <p14:tracePt t="23228" x="7999413" y="3494088"/>
          <p14:tracePt t="23231" x="8034338" y="3503613"/>
          <p14:tracePt t="23245" x="8104188" y="3503613"/>
          <p14:tracePt t="23261" x="8148638" y="3503613"/>
          <p14:tracePt t="23263" x="8183563" y="3503613"/>
          <p14:tracePt t="23277" x="8253413" y="3503613"/>
          <p14:tracePt t="23294" x="8393113" y="3486150"/>
          <p14:tracePt t="23312" x="8445500" y="3468688"/>
          <p14:tracePt t="23327" x="8523288" y="3451225"/>
          <p14:tracePt t="23344" x="8620125" y="3406775"/>
          <p14:tracePt t="23364" x="8672513" y="3381375"/>
          <p14:tracePt t="23366" x="8697913" y="3371850"/>
          <p14:tracePt t="23377" x="8732838" y="3363913"/>
          <p14:tracePt t="23380" x="8750300" y="3336925"/>
          <p14:tracePt t="23394" x="8777288" y="3319463"/>
          <p14:tracePt t="23412" x="8820150" y="3259138"/>
          <p14:tracePt t="23415" x="8847138" y="3232150"/>
          <p14:tracePt t="23428" x="8864600" y="3206750"/>
          <p14:tracePt t="23429" x="8882063" y="3179763"/>
          <p14:tracePt t="23444" x="8916988" y="3109913"/>
          <p14:tracePt t="23463" x="8951913" y="3040063"/>
          <p14:tracePt t="23465" x="8959850" y="2987675"/>
          <p14:tracePt t="23477" x="8969375" y="2970213"/>
          <p14:tracePt t="23478" x="8977313" y="2927350"/>
          <p14:tracePt t="23494" x="8994775" y="2874963"/>
          <p14:tracePt t="23513" x="8994775" y="2840038"/>
          <p14:tracePt t="23514" x="8994775" y="2822575"/>
          <p14:tracePt t="23528" x="8986838" y="2795588"/>
          <p14:tracePt t="23544" x="8969375" y="2770188"/>
          <p14:tracePt t="23562" x="8959850" y="2733675"/>
          <p14:tracePt t="23563" x="8942388" y="2716213"/>
          <p14:tracePt t="23578" x="8899525" y="2681288"/>
          <p14:tracePt t="23594" x="8890000" y="2663825"/>
          <p14:tracePt t="23596" x="8864600" y="2638425"/>
          <p14:tracePt t="23613" x="8820150" y="2603500"/>
          <p14:tracePt t="23614" x="8794750" y="2586038"/>
          <p14:tracePt t="23628" x="8767763" y="2568575"/>
          <p14:tracePt t="23629" x="8732838" y="2551113"/>
          <p14:tracePt t="23644" x="8662988" y="2516188"/>
          <p14:tracePt t="23662" x="8567738" y="2481263"/>
          <p14:tracePt t="23663" x="8505825" y="2481263"/>
          <p14:tracePt t="23678" x="8401050" y="2463800"/>
          <p14:tracePt t="23695" x="8296275" y="2463800"/>
          <p14:tracePt t="23712" x="8174038" y="2471738"/>
          <p14:tracePt t="23713" x="8113713" y="2481263"/>
          <p14:tracePt t="23729" x="7991475" y="2506663"/>
          <p14:tracePt t="23743" x="7894638" y="2533650"/>
          <p14:tracePt t="23764" x="7764463" y="2568575"/>
          <p14:tracePt t="23777" x="7702550" y="2586038"/>
          <p14:tracePt t="23794" x="7624763" y="2593975"/>
          <p14:tracePt t="23813" x="7545388" y="2620963"/>
          <p14:tracePt t="23832" x="7502525" y="2638425"/>
          <p14:tracePt t="23833" x="7485063" y="2638425"/>
          <p14:tracePt t="23844" x="7485063" y="2646363"/>
          <p14:tracePt t="23862" x="7458075" y="2663825"/>
          <p14:tracePt t="23878" x="7432675" y="2708275"/>
          <p14:tracePt t="23894" x="7405688" y="2760663"/>
          <p14:tracePt t="23896" x="7397750" y="2787650"/>
          <p14:tracePt t="23913" x="7380288" y="2847975"/>
          <p14:tracePt t="23929" x="7380288" y="2927350"/>
          <p14:tracePt t="23944" x="7370763" y="3032125"/>
          <p14:tracePt t="23946" x="7370763" y="3074988"/>
          <p14:tracePt t="23964" x="7370763" y="3127375"/>
          <p14:tracePt t="23981" x="7380288" y="3179763"/>
          <p14:tracePt t="23982" x="7380288" y="3197225"/>
          <p14:tracePt t="23994" x="7380288" y="3206750"/>
          <p14:tracePt t="23996" x="7388225" y="3214688"/>
          <p14:tracePt t="24011" x="7388225" y="3232150"/>
          <p14:tracePt t="24029" x="7397750" y="3241675"/>
          <p14:tracePt t="24031" x="7405688" y="3249613"/>
          <p14:tracePt t="24049" x="7467600" y="3276600"/>
          <p14:tracePt t="24063" x="7527925" y="3294063"/>
          <p14:tracePt t="24076" x="7580313" y="3311525"/>
          <p14:tracePt t="24081" x="7632700" y="3319463"/>
          <p14:tracePt t="24094" x="7659688" y="3328988"/>
          <p14:tracePt t="24095" x="7712075" y="3328988"/>
          <p14:tracePt t="24111" x="7789863" y="3354388"/>
          <p14:tracePt t="24128" x="7851775" y="3363913"/>
          <p14:tracePt t="24146" x="7939088" y="3371850"/>
          <p14:tracePt t="24163" x="7964488" y="3381375"/>
          <p14:tracePt t="24165" x="7974013" y="3381375"/>
          <p14:tracePt t="24167" x="7981950" y="3381375"/>
          <p14:tracePt t="24177" x="7999413" y="3381375"/>
          <p14:tracePt t="24195" x="8008938" y="3381375"/>
          <p14:tracePt t="24214" x="8016875" y="3381375"/>
          <p14:tracePt t="24229" x="8026400" y="3381375"/>
          <p14:tracePt t="24529" x="8034338" y="3381375"/>
          <p14:tracePt t="24563" x="8043863" y="3381375"/>
          <p14:tracePt t="24740" x="8051800" y="3381375"/>
          <p14:tracePt t="25343" x="7964488" y="3371850"/>
          <p14:tracePt t="25351" x="7886700" y="3354388"/>
          <p14:tracePt t="25361" x="7799388" y="3336925"/>
          <p14:tracePt t="25363" x="7712075" y="3319463"/>
          <p14:tracePt t="25379" x="7545388" y="3284538"/>
          <p14:tracePt t="25394" x="7458075" y="3276600"/>
          <p14:tracePt t="25395" x="7362825" y="3249613"/>
          <p14:tracePt t="25413" x="7108825" y="3197225"/>
          <p14:tracePt t="25430" x="6986588" y="3162300"/>
          <p14:tracePt t="25445" x="6908800" y="3154363"/>
          <p14:tracePt t="25446" x="6838950" y="3154363"/>
          <p14:tracePt t="25460" x="6742113" y="3154363"/>
          <p14:tracePt t="25476" x="6619875" y="3171825"/>
          <p14:tracePt t="25492" x="6567488" y="3179763"/>
          <p14:tracePt t="25510" x="6532563" y="3189288"/>
          <p14:tracePt t="25526" x="6497638" y="3197225"/>
          <p14:tracePt t="25542" x="6480175" y="3197225"/>
          <p14:tracePt t="25561" x="6472238" y="3206750"/>
          <p14:tracePt t="25562" x="6462713" y="3206750"/>
          <p14:tracePt t="25576" x="6454775" y="3206750"/>
          <p14:tracePt t="25577" x="6445250" y="3206750"/>
          <p14:tracePt t="25592" x="6437313" y="3206750"/>
          <p14:tracePt t="25609" x="6427788" y="3206750"/>
          <p14:tracePt t="25654" x="6419850" y="3206750"/>
          <p14:tracePt t="25691" x="6410325" y="3206750"/>
          <p14:tracePt t="26066" x="6472238" y="3206750"/>
          <p14:tracePt t="26075" x="6532563" y="3189288"/>
          <p14:tracePt t="26081" x="6611938" y="3179763"/>
          <p14:tracePt t="26095" x="6734175" y="3154363"/>
          <p14:tracePt t="26114" x="6881813" y="3127375"/>
          <p14:tracePt t="26115" x="6961188" y="3109913"/>
          <p14:tracePt t="26128" x="7048500" y="3084513"/>
          <p14:tracePt t="26145" x="7362825" y="3040063"/>
          <p14:tracePt t="26161" x="7493000" y="3040063"/>
          <p14:tracePt t="26176" x="7677150" y="3032125"/>
          <p14:tracePt t="26193" x="7894638" y="3032125"/>
          <p14:tracePt t="26209" x="7991475" y="3049588"/>
          <p14:tracePt t="26227" x="8078788" y="3049588"/>
          <p14:tracePt t="26228" x="8121650" y="3049588"/>
          <p14:tracePt t="26242" x="8208963" y="3049588"/>
          <p14:tracePt t="26260" x="8288338" y="3049588"/>
          <p14:tracePt t="26276" x="8358188" y="3057525"/>
          <p14:tracePt t="26277" x="8383588" y="3057525"/>
          <p14:tracePt t="26292" x="8480425" y="3067050"/>
          <p14:tracePt t="26308" x="8567738" y="3067050"/>
          <p14:tracePt t="26326" x="8697913" y="3074988"/>
          <p14:tracePt t="26342" x="8767763" y="3074988"/>
          <p14:tracePt t="26359" x="8802688" y="3074988"/>
          <p14:tracePt t="26376" x="8847138" y="3084513"/>
          <p14:tracePt t="26392" x="8864600" y="3084513"/>
          <p14:tracePt t="26426" x="8864600" y="3092450"/>
          <p14:tracePt t="26448" x="8855075" y="3092450"/>
          <p14:tracePt t="26454" x="8777288" y="3101975"/>
          <p14:tracePt t="26461" x="8689975" y="3101975"/>
          <p14:tracePt t="26476" x="8505825" y="3136900"/>
          <p14:tracePt t="26492" x="8270875" y="3162300"/>
          <p14:tracePt t="26511" x="7877175" y="3214688"/>
          <p14:tracePt t="26526" x="7659688" y="3232150"/>
          <p14:tracePt t="26542" x="7405688" y="3267075"/>
          <p14:tracePt t="26561" x="7213600" y="3267075"/>
          <p14:tracePt t="26575" x="7196138" y="3267075"/>
          <p14:tracePt t="26592" x="7178675" y="3267075"/>
          <p14:tracePt t="26631" x="7188200" y="3276600"/>
          <p14:tracePt t="26639" x="7258050" y="3294063"/>
          <p14:tracePt t="26645" x="7292975" y="3302000"/>
          <p14:tracePt t="26660" x="7353300" y="3311525"/>
          <p14:tracePt t="26661" x="7380288" y="3319463"/>
          <p14:tracePt t="26675" x="7450138" y="3328988"/>
          <p14:tracePt t="26693" x="7502525" y="3336925"/>
          <p14:tracePt t="26710" x="7572375" y="3346450"/>
          <p14:tracePt t="26726" x="7580313" y="3354388"/>
          <p14:tracePt t="26742" x="7589838" y="3354388"/>
          <p14:tracePt t="26759" x="7597775" y="3354388"/>
          <p14:tracePt t="26775" x="7607300" y="3354388"/>
          <p14:tracePt t="26792" x="7615238" y="3354388"/>
          <p14:tracePt t="26809" x="7624763" y="3354388"/>
          <p14:tracePt t="26845" x="7642225" y="3354388"/>
          <p14:tracePt t="26972" x="7589838" y="3354388"/>
          <p14:tracePt t="26979" x="7562850" y="3354388"/>
          <p14:tracePt t="26993" x="7485063" y="3354388"/>
          <p14:tracePt t="26994" x="7405688" y="3354388"/>
          <p14:tracePt t="27009" x="7283450" y="3354388"/>
          <p14:tracePt t="27026" x="7196138" y="3354388"/>
          <p14:tracePt t="27043" x="7100888" y="3346450"/>
          <p14:tracePt t="27044" x="7013575" y="3346450"/>
          <p14:tracePt t="27059" x="6794500" y="3328988"/>
          <p14:tracePt t="27076" x="6577013" y="3319463"/>
          <p14:tracePt t="27093" x="6130925" y="3267075"/>
          <p14:tracePt t="27109" x="5876925" y="3206750"/>
          <p14:tracePt t="27126" x="5659438" y="3189288"/>
          <p14:tracePt t="27128" x="5545138" y="3171825"/>
          <p14:tracePt t="27142" x="5405438" y="3162300"/>
          <p14:tracePt t="27159" x="5370513" y="3154363"/>
          <p14:tracePt t="27176" x="5362575" y="3154363"/>
          <p14:tracePt t="27178" x="5353050" y="3154363"/>
          <p14:tracePt t="31560" x="5335588" y="3171825"/>
          <p14:tracePt t="31569" x="5310188" y="3214688"/>
          <p14:tracePt t="31579" x="5213350" y="3319463"/>
          <p14:tracePt t="31594" x="5170488" y="3371850"/>
          <p14:tracePt t="31596" x="5126038" y="3406775"/>
          <p14:tracePt t="31614" x="5038725" y="3511550"/>
          <p14:tracePt t="31628" x="5021263" y="3538538"/>
          <p14:tracePt t="31629" x="4978400" y="3590925"/>
          <p14:tracePt t="31644" x="4899025" y="3651250"/>
          <p14:tracePt t="31664" x="4821238" y="3748088"/>
          <p14:tracePt t="31677" x="4794250" y="3773488"/>
          <p14:tracePt t="31678" x="4759325" y="3800475"/>
          <p14:tracePt t="31694" x="4724400" y="3852863"/>
          <p14:tracePt t="31713" x="4646613" y="3905250"/>
          <p14:tracePt t="31715" x="4611688" y="3948113"/>
          <p14:tracePt t="31727" x="4576763" y="3965575"/>
          <p14:tracePt t="31728" x="4524375" y="3992563"/>
          <p14:tracePt t="31743" x="4471988" y="4027488"/>
          <p14:tracePt t="31745" x="4437063" y="4044950"/>
          <p14:tracePt t="31764" x="4349750" y="4079875"/>
          <p14:tracePt t="31778" x="4314825" y="4087813"/>
          <p14:tracePt t="31793" x="4287838" y="4105275"/>
          <p14:tracePt t="31814" x="4244975" y="4124325"/>
          <p14:tracePt t="31830" x="4227513" y="4124325"/>
          <p14:tracePt t="31844" x="4217988" y="4124325"/>
          <p14:tracePt t="31862" x="4200525" y="4124325"/>
          <p14:tracePt t="31883" x="4192588" y="4124325"/>
          <p14:tracePt t="31893" x="4175125" y="4124325"/>
          <p14:tracePt t="31913" x="4130675" y="4114800"/>
          <p14:tracePt t="31928" x="4113213" y="4097338"/>
          <p14:tracePt t="31931" x="4105275" y="4097338"/>
          <p14:tracePt t="31945" x="4095750" y="4097338"/>
          <p14:tracePt t="31963" x="4087813" y="4097338"/>
          <p14:tracePt t="31977" x="4078288" y="4097338"/>
          <p14:tracePt t="32026" x="4070350" y="4097338"/>
          <p14:tracePt t="32068" x="4070350" y="4087813"/>
          <p14:tracePt t="32168" x="4078288" y="4087813"/>
          <p14:tracePt t="32189" x="4087813" y="4087813"/>
          <p14:tracePt t="32204" x="4095750" y="4087813"/>
          <p14:tracePt t="32232" x="4105275" y="4087813"/>
          <p14:tracePt t="32269" x="4113213" y="4087813"/>
          <p14:tracePt t="32452" x="4105275" y="4087813"/>
          <p14:tracePt t="32473" x="4095750" y="4087813"/>
          <p14:tracePt t="32593" x="4105275" y="4087813"/>
          <p14:tracePt t="32629" x="4113213" y="4087813"/>
          <p14:tracePt t="32663" x="4122738" y="4087813"/>
          <p14:tracePt t="32682" x="4130675" y="4124325"/>
          <p14:tracePt t="32687" x="4140200" y="4132263"/>
          <p14:tracePt t="32698" x="4165600" y="4176713"/>
          <p14:tracePt t="32709" x="4183063" y="4211638"/>
          <p14:tracePt t="32727" x="4217988" y="4271963"/>
          <p14:tracePt t="32742" x="4235450" y="4298950"/>
          <p14:tracePt t="32760" x="4262438" y="4324350"/>
          <p14:tracePt t="32761" x="4262438" y="4333875"/>
          <p14:tracePt t="32777" x="4262438" y="4351338"/>
          <p14:tracePt t="32793" x="4270375" y="4359275"/>
          <p14:tracePt t="32811" x="4279900" y="4368800"/>
          <p14:tracePt t="32833" x="4279900" y="4376738"/>
          <p14:tracePt t="32855" x="4279900" y="4386263"/>
          <p14:tracePt t="32862" x="4279900" y="4394200"/>
          <p14:tracePt t="32876" x="4279900" y="4403725"/>
          <p14:tracePt t="32893" x="4279900" y="4411663"/>
          <p14:tracePt t="32910" x="4279900" y="4421188"/>
          <p14:tracePt t="32926" x="4279900" y="4429125"/>
          <p14:tracePt t="32943" x="4279900" y="4446588"/>
          <p14:tracePt t="32960" x="4279900" y="4456113"/>
          <p14:tracePt t="32976" x="4279900" y="4491038"/>
          <p14:tracePt t="32993" x="4279900" y="4508500"/>
          <p14:tracePt t="33010" x="4279900" y="4525963"/>
          <p14:tracePt t="33046" x="4279900" y="4543425"/>
          <p14:tracePt t="33074" x="4279900" y="4551363"/>
          <p14:tracePt t="33359" x="4279900" y="4525963"/>
          <p14:tracePt t="33364" x="4279900" y="4498975"/>
          <p14:tracePt t="33378" x="4279900" y="4456113"/>
          <p14:tracePt t="33379" x="4279900" y="4421188"/>
          <p14:tracePt t="33395" x="4270375" y="4306888"/>
          <p14:tracePt t="33414" x="4262438" y="4097338"/>
          <p14:tracePt t="33430" x="4262438" y="4017963"/>
          <p14:tracePt t="33447" x="4262438" y="3965575"/>
          <p14:tracePt t="33463" x="4244975" y="3930650"/>
          <p14:tracePt t="33480" x="4235450" y="3922713"/>
          <p14:tracePt t="33549" x="4227513" y="3922713"/>
          <p14:tracePt t="33577" x="4227513" y="3913188"/>
          <p14:tracePt t="33584" x="4217988" y="3913188"/>
          <p14:tracePt t="33591" x="4210050" y="3905250"/>
          <p14:tracePt t="33609" x="4200525" y="3895725"/>
          <p14:tracePt t="33626" x="4192588" y="3895725"/>
          <p14:tracePt t="33643" x="4192588" y="3887788"/>
          <p14:tracePt t="33659" x="4175125" y="3878263"/>
          <p14:tracePt t="33684" x="4165600" y="3878263"/>
          <p14:tracePt t="33692" x="4165600" y="3870325"/>
          <p14:tracePt t="33709" x="4157663" y="3870325"/>
          <p14:tracePt t="33726" x="4157663" y="3860800"/>
          <p14:tracePt t="33755" x="4148138" y="3860800"/>
          <p14:tracePt t="33791" x="4140200" y="3860800"/>
          <p14:tracePt t="36782" x="4140200" y="3878263"/>
          <p14:tracePt t="36788" x="4140200" y="3905250"/>
          <p14:tracePt t="36795" x="4148138" y="3957638"/>
          <p14:tracePt t="36810" x="4165600" y="4010025"/>
          <p14:tracePt t="36827" x="4175125" y="4097338"/>
          <p14:tracePt t="36842" x="4175125" y="4159250"/>
          <p14:tracePt t="36859" x="4165600" y="4202113"/>
          <p14:tracePt t="36860" x="4165600" y="4219575"/>
          <p14:tracePt t="36879" x="4165600" y="4246563"/>
          <p14:tracePt t="36881" x="4165600" y="4271963"/>
          <p14:tracePt t="36895" x="4165600" y="4306888"/>
          <p14:tracePt t="36912" x="4165600" y="4324350"/>
          <p14:tracePt t="36914" x="4165600" y="4333875"/>
          <p14:tracePt t="36917" x="4165600" y="4341813"/>
          <p14:tracePt t="36927" x="4165600" y="4351338"/>
          <p14:tracePt t="36933" x="4165600" y="4359275"/>
          <p14:tracePt t="36944" x="4175125" y="4368800"/>
          <p14:tracePt t="36961" x="4175125" y="4376738"/>
          <p14:tracePt t="36977" x="4175125" y="4394200"/>
          <p14:tracePt t="36993" x="4175125" y="4421188"/>
          <p14:tracePt t="36994" x="4175125" y="4429125"/>
          <p14:tracePt t="37009" x="4175125" y="4456113"/>
          <p14:tracePt t="37027" x="4183063" y="4473575"/>
          <p14:tracePt t="37028" x="4183063" y="4481513"/>
          <p14:tracePt t="37043" x="4183063" y="4491038"/>
          <p14:tracePt t="37059" x="4183063" y="4498975"/>
          <p14:tracePt t="37077" x="4183063" y="4508500"/>
          <p14:tracePt t="37092" x="4192588" y="4508500"/>
          <p14:tracePt t="37113" x="4200525" y="4508500"/>
          <p14:tracePt t="37128" x="4200525" y="4516438"/>
          <p14:tracePt t="37144" x="4210050" y="4516438"/>
          <p14:tracePt t="37162" x="4217988" y="4525963"/>
          <p14:tracePt t="37178" x="4227513" y="4525963"/>
          <p14:tracePt t="37194" x="4227513" y="4533900"/>
          <p14:tracePt t="37212" x="4235450" y="4551363"/>
          <p14:tracePt t="37229" x="4235450" y="4560888"/>
          <p14:tracePt t="37245" x="4244975" y="4560888"/>
          <p14:tracePt t="37260" x="4252913" y="4568825"/>
          <p14:tracePt t="37278" x="4270375" y="4568825"/>
          <p14:tracePt t="37280" x="4270375" y="4578350"/>
          <p14:tracePt t="37299" x="4279900" y="4578350"/>
          <p14:tracePt t="37312" x="4279900" y="4586288"/>
          <p14:tracePt t="37326" x="4287838" y="4586288"/>
          <p14:tracePt t="38130" x="4287838" y="4595813"/>
          <p14:tracePt t="38149" x="4279900" y="4595813"/>
          <p14:tracePt t="38171" x="4279900" y="4613275"/>
          <p14:tracePt t="38177" x="4279900" y="4630738"/>
          <p14:tracePt t="38195" x="4262438" y="4665663"/>
          <p14:tracePt t="38213" x="4227513" y="4760913"/>
          <p14:tracePt t="38231" x="4200525" y="4787900"/>
          <p14:tracePt t="38242" x="4192588" y="4805363"/>
          <p14:tracePt t="38261" x="4148138" y="4857750"/>
          <p14:tracePt t="38261" x="4095750" y="4875213"/>
          <p14:tracePt t="38280" x="4025900" y="4918075"/>
          <p14:tracePt t="38296" x="3930650" y="4962525"/>
          <p14:tracePt t="38314" x="3895725" y="4987925"/>
          <p14:tracePt t="38333" x="3843338" y="5014913"/>
          <p14:tracePt t="38349" x="3843338" y="5022850"/>
          <p14:tracePt t="38364" x="3833813" y="5022850"/>
          <p14:tracePt t="38376" x="3825875" y="5032375"/>
          <p14:tracePt t="38403" x="3825875" y="5040313"/>
          <p14:tracePt t="38413" x="3816350" y="5040313"/>
          <p14:tracePt t="38446" x="3808413" y="5040313"/>
          <p14:tracePt t="38464" x="3798888" y="5040313"/>
          <p14:tracePt t="38495" x="3790950" y="5040313"/>
          <p14:tracePt t="38531" x="3781425" y="5040313"/>
          <p14:tracePt t="47570" x="8951913" y="820738"/>
          <p14:tracePt t="47577" x="8864600" y="855663"/>
          <p14:tracePt t="47594" x="8689975" y="935038"/>
          <p14:tracePt t="47596" x="8655050" y="969963"/>
          <p14:tracePt t="47611" x="8585200" y="1022350"/>
          <p14:tracePt t="47613" x="8558213" y="1039813"/>
          <p14:tracePt t="47627" x="8453438" y="1117600"/>
          <p14:tracePt t="47644" x="8383588" y="1152525"/>
          <p14:tracePt t="47645" x="8358188" y="1169988"/>
          <p14:tracePt t="47662" x="8348663" y="1179513"/>
          <p14:tracePt t="47663" x="8331200" y="1204913"/>
          <p14:tracePt t="47678" x="8305800" y="1214438"/>
          <p14:tracePt t="47680" x="8296275" y="1214438"/>
          <p14:tracePt t="47694" x="8288338" y="1222375"/>
          <p14:tracePt t="47695" x="8288338" y="1231900"/>
          <p14:tracePt t="47710" x="8278813" y="1231900"/>
          <p14:tracePt t="48383" x="8174038" y="1284288"/>
          <p14:tracePt t="48386" x="8026400" y="1398588"/>
          <p14:tracePt t="48403" x="7712075" y="1643063"/>
          <p14:tracePt t="48404" x="7589838" y="1730375"/>
          <p14:tracePt t="48412" x="7397750" y="1852613"/>
          <p14:tracePt t="48426" x="7108825" y="2087563"/>
          <p14:tracePt t="48445" x="6629400" y="2436813"/>
          <p14:tracePt t="48461" x="6472238" y="2559050"/>
          <p14:tracePt t="48463" x="6350000" y="2646363"/>
          <p14:tracePt t="48480" x="6078538" y="2813050"/>
          <p14:tracePt t="48481" x="5956300" y="2900363"/>
          <p14:tracePt t="48494" x="5816600" y="2979738"/>
          <p14:tracePt t="48495" x="5711825" y="3067050"/>
          <p14:tracePt t="48513" x="5449888" y="3249613"/>
          <p14:tracePt t="48526" x="5126038" y="3468688"/>
          <p14:tracePt t="48543" x="4881563" y="3643313"/>
          <p14:tracePt t="48544" x="4768850" y="3713163"/>
          <p14:tracePt t="48563" x="4549775" y="3852863"/>
          <p14:tracePt t="48578" x="4367213" y="3957638"/>
          <p14:tracePt t="48580" x="4287838" y="3992563"/>
          <p14:tracePt t="48594" x="4217988" y="4044950"/>
          <p14:tracePt t="48612" x="4183063" y="4052888"/>
          <p14:tracePt t="48629" x="4175125" y="4052888"/>
          <p14:tracePt t="48630" x="4165600" y="4052888"/>
          <p14:tracePt t="48644" x="4140200" y="4062413"/>
          <p14:tracePt t="48662" x="4060825" y="4087813"/>
          <p14:tracePt t="48682" x="3921125" y="4167188"/>
          <p14:tracePt t="48694" x="3825875" y="4246563"/>
          <p14:tracePt t="48710" x="3721100" y="4359275"/>
          <p14:tracePt t="48728" x="3616325" y="4498975"/>
          <p14:tracePt t="48729" x="3571875" y="4568825"/>
          <p14:tracePt t="48745" x="3484563" y="4700588"/>
          <p14:tracePt t="48761" x="3424238" y="4805363"/>
          <p14:tracePt t="48778" x="3362325" y="4900613"/>
          <p14:tracePt t="48779" x="3344863" y="4935538"/>
          <p14:tracePt t="48794" x="3344863" y="4970463"/>
          <p14:tracePt t="48795" x="3344863" y="5014913"/>
          <p14:tracePt t="48816" x="3362325" y="5102225"/>
          <p14:tracePt t="48830" x="3379788" y="5127625"/>
          <p14:tracePt t="48845" x="3397250" y="5145088"/>
          <p14:tracePt t="48863" x="3441700" y="5162550"/>
          <p14:tracePt t="48865" x="3459163" y="5172075"/>
          <p14:tracePt t="48878" x="3502025" y="5180013"/>
          <p14:tracePt t="48893" x="3536950" y="5180013"/>
          <p14:tracePt t="48913" x="3616325" y="5180013"/>
          <p14:tracePt t="48931" x="3633788" y="5172075"/>
          <p14:tracePt t="48943" x="3651250" y="5162550"/>
          <p14:tracePt t="48964" x="3676650" y="5067300"/>
          <p14:tracePt t="48980" x="3676650" y="5014913"/>
          <p14:tracePt t="48994" x="3641725" y="4979988"/>
          <p14:tracePt t="49013" x="3589338" y="4935538"/>
          <p14:tracePt t="49030" x="3536950" y="4918075"/>
          <p14:tracePt t="49043" x="3494088" y="4918075"/>
          <p14:tracePt t="49061" x="3449638" y="4927600"/>
          <p14:tracePt t="49062" x="3441700" y="4927600"/>
          <p14:tracePt t="49078" x="3432175" y="4945063"/>
          <p14:tracePt t="49095" x="3406775" y="4962525"/>
          <p14:tracePt t="49114" x="3389313" y="5040313"/>
          <p14:tracePt t="49138" x="3389313" y="5084763"/>
          <p14:tracePt t="49143" x="3397250" y="5110163"/>
          <p14:tracePt t="49163" x="3441700" y="5137150"/>
          <p14:tracePt t="49177" x="3459163" y="5145088"/>
          <p14:tracePt t="49179" x="3494088" y="5154613"/>
          <p14:tracePt t="49193" x="3563938" y="5162550"/>
          <p14:tracePt t="49211" x="3676650" y="5162550"/>
          <p14:tracePt t="49226" x="3694113" y="5154613"/>
          <p14:tracePt t="49244" x="3711575" y="5154613"/>
          <p14:tracePt t="49261" x="3721100" y="5154613"/>
          <p14:tracePt t="49277" x="3721100" y="5119688"/>
          <p14:tracePt t="49293" x="3703638" y="5075238"/>
          <p14:tracePt t="49295" x="3694113" y="5057775"/>
          <p14:tracePt t="49310" x="3668713" y="5032375"/>
          <p14:tracePt t="49326" x="3651250" y="5014913"/>
          <p14:tracePt t="49344" x="3641725" y="5014913"/>
          <p14:tracePt t="49345" x="3641725" y="5005388"/>
          <p14:tracePt t="49360" x="3633788" y="5005388"/>
          <p14:tracePt t="49381" x="3624263" y="5005388"/>
          <p14:tracePt t="49395" x="3624263" y="5014913"/>
          <p14:tracePt t="49410" x="3624263" y="5057775"/>
          <p14:tracePt t="49429" x="3624263" y="5075238"/>
          <p14:tracePt t="49430" x="3624263" y="5084763"/>
          <p14:tracePt t="49444" x="3651250" y="5110163"/>
          <p14:tracePt t="49445" x="3668713" y="5110163"/>
          <p14:tracePt t="49459" x="3686175" y="5119688"/>
          <p14:tracePt t="49477" x="3694113" y="5119688"/>
          <p14:tracePt t="49501" x="3703638" y="5119688"/>
          <p14:tracePt t="49536" x="3711575" y="5119688"/>
          <p14:tracePt t="49607" x="3729038" y="5119688"/>
          <p14:tracePt t="49642" x="3738563" y="5119688"/>
          <p14:tracePt t="49842" x="3721100" y="5119688"/>
          <p14:tracePt t="50422" x="3721100" y="5145088"/>
          <p14:tracePt t="50430" x="3711575" y="5172075"/>
          <p14:tracePt t="50443" x="3694113" y="5207000"/>
          <p14:tracePt t="50444" x="3686175" y="5232400"/>
          <p14:tracePt t="50459" x="3633788" y="5319713"/>
          <p14:tracePt t="50476" x="3519488" y="5468938"/>
          <p14:tracePt t="50493" x="3441700" y="5565775"/>
          <p14:tracePt t="50493" x="3389313" y="5608638"/>
          <p14:tracePt t="50509" x="3336925" y="5695950"/>
          <p14:tracePt t="50526" x="3292475" y="5757863"/>
          <p14:tracePt t="50543" x="3257550" y="5818188"/>
          <p14:tracePt t="50560" x="3222625" y="5853113"/>
          <p14:tracePt t="50577" x="3214688" y="5862638"/>
          <p14:tracePt t="50577" x="3205163" y="5870575"/>
          <p14:tracePt t="50592" x="3170238" y="5897563"/>
          <p14:tracePt t="50609" x="3127375" y="5922963"/>
          <p14:tracePt t="50626" x="3048000" y="5940425"/>
          <p14:tracePt t="50627" x="3013075" y="5940425"/>
          <p14:tracePt t="50642" x="2943225" y="5949950"/>
          <p14:tracePt t="50660" x="2873375" y="5975350"/>
          <p14:tracePt t="50676" x="2803525" y="5992813"/>
          <p14:tracePt t="50677" x="2786063" y="6002338"/>
          <p14:tracePt t="50692" x="2733675" y="6019800"/>
          <p14:tracePt t="50710" x="2663825" y="6027738"/>
          <p14:tracePt t="50726" x="2601913" y="6019800"/>
          <p14:tracePt t="50727" x="2576513" y="6010275"/>
          <p14:tracePt t="50742" x="2489200" y="5967413"/>
          <p14:tracePt t="50759" x="2444750" y="5940425"/>
          <p14:tracePt t="50776" x="2384425" y="5915025"/>
          <p14:tracePt t="50777" x="2366963" y="5905500"/>
          <p14:tracePt t="50792" x="2349500" y="5888038"/>
          <p14:tracePt t="50811" x="2322513" y="5870575"/>
          <p14:tracePt t="50812" x="2314575" y="5862638"/>
          <p14:tracePt t="50826" x="2287588" y="5845175"/>
          <p14:tracePt t="50842" x="2270125" y="5835650"/>
          <p14:tracePt t="50860" x="2209800" y="5800725"/>
          <p14:tracePt t="50876" x="2174875" y="5800725"/>
          <p14:tracePt t="50892" x="2139950" y="5800725"/>
          <p14:tracePt t="50910" x="2122488" y="5800725"/>
          <p14:tracePt t="50926" x="2112963" y="5800725"/>
          <p14:tracePt t="51373" x="2130425" y="5800725"/>
          <p14:tracePt t="51382" x="2147888" y="5792788"/>
          <p14:tracePt t="51393" x="2157413" y="5792788"/>
          <p14:tracePt t="51394" x="2192338" y="5792788"/>
          <p14:tracePt t="51414" x="2227263" y="5792788"/>
          <p14:tracePt t="51416" x="2235200" y="5792788"/>
          <p14:tracePt t="51433" x="2262188" y="5792788"/>
          <p14:tracePt t="51444" x="2287588" y="5792788"/>
          <p14:tracePt t="51461" x="2332038" y="5792788"/>
          <p14:tracePt t="51479" x="2374900" y="5792788"/>
          <p14:tracePt t="51494" x="2409825" y="5792788"/>
          <p14:tracePt t="51496" x="2436813" y="5792788"/>
          <p14:tracePt t="51513" x="2479675" y="5792788"/>
          <p14:tracePt t="51515" x="2506663" y="5792788"/>
          <p14:tracePt t="51528" x="2559050" y="5792788"/>
          <p14:tracePt t="51544" x="2611438" y="5783263"/>
          <p14:tracePt t="51563" x="2776538" y="5775325"/>
          <p14:tracePt t="51579" x="2855913" y="5775325"/>
          <p14:tracePt t="51594" x="2898775" y="5775325"/>
          <p14:tracePt t="51613" x="2951163" y="5783263"/>
          <p14:tracePt t="51614" x="2960688" y="5783263"/>
          <p14:tracePt t="51627" x="2968625" y="5792788"/>
          <p14:tracePt t="51628" x="2978150" y="5792788"/>
          <p14:tracePt t="51643" x="2995613" y="5792788"/>
          <p14:tracePt t="51663" x="3021013" y="5792788"/>
          <p14:tracePt t="51678" x="3057525" y="5792788"/>
          <p14:tracePt t="51693" x="3082925" y="5792788"/>
          <p14:tracePt t="51714" x="3205163" y="5783263"/>
          <p14:tracePt t="51727" x="3240088" y="5775325"/>
          <p14:tracePt t="51729" x="3267075" y="5775325"/>
          <p14:tracePt t="51745" x="3292475" y="5775325"/>
          <p14:tracePt t="51747" x="3319463" y="5775325"/>
          <p14:tracePt t="51763" x="3336925" y="5775325"/>
          <p14:tracePt t="51783" x="3344863" y="5775325"/>
          <p14:tracePt t="51794" x="3354388" y="5775325"/>
          <p14:tracePt t="51813" x="3362325" y="5775325"/>
          <p14:tracePt t="51828" x="3371850" y="5783263"/>
          <p14:tracePt t="51844" x="3379788" y="5783263"/>
          <p14:tracePt t="51862" x="3389313" y="5792788"/>
          <p14:tracePt t="52358" x="3414713" y="5792788"/>
          <p14:tracePt t="52365" x="3424238" y="5792788"/>
          <p14:tracePt t="52379" x="3476625" y="5792788"/>
          <p14:tracePt t="52394" x="3511550" y="5792788"/>
          <p14:tracePt t="52412" x="3563938" y="5775325"/>
          <p14:tracePt t="52414" x="3589338" y="5765800"/>
          <p14:tracePt t="52427" x="3729038" y="5740400"/>
          <p14:tracePt t="52442" x="3851275" y="5695950"/>
          <p14:tracePt t="52462" x="4035425" y="5670550"/>
          <p14:tracePt t="52463" x="4095750" y="5661025"/>
          <p14:tracePt t="52477" x="4175125" y="5653088"/>
          <p14:tracePt t="52493" x="4217988" y="5653088"/>
          <p14:tracePt t="52511" x="4287838" y="5653088"/>
          <p14:tracePt t="52512" x="4332288" y="5653088"/>
          <p14:tracePt t="52527" x="4427538" y="5653088"/>
          <p14:tracePt t="52542" x="4471988" y="5653088"/>
          <p14:tracePt t="52561" x="4506913" y="5661025"/>
          <p14:tracePt t="52577" x="4541838" y="5661025"/>
          <p14:tracePt t="52592" x="4567238" y="5661025"/>
          <p14:tracePt t="52611" x="4594225" y="5670550"/>
          <p14:tracePt t="52611" x="4602163" y="5670550"/>
          <p14:tracePt t="52627" x="4629150" y="5678488"/>
          <p14:tracePt t="52642" x="4646613" y="5695950"/>
          <p14:tracePt t="52660" x="4654550" y="5695950"/>
          <p14:tracePt t="52677" x="4664075" y="5695950"/>
          <p14:tracePt t="52693" x="4672013" y="5695950"/>
          <p14:tracePt t="52710" x="4672013" y="5705475"/>
          <p14:tracePt t="53172" x="4699000" y="5705475"/>
          <p14:tracePt t="53181" x="4776788" y="5705475"/>
          <p14:tracePt t="53186" x="4811713" y="5705475"/>
          <p14:tracePt t="53212" x="5021263" y="5705475"/>
          <p14:tracePt t="53230" x="5135563" y="5705475"/>
          <p14:tracePt t="53244" x="5160963" y="5705475"/>
          <p14:tracePt t="53245" x="5187950" y="5705475"/>
          <p14:tracePt t="53262" x="5230813" y="5713413"/>
          <p14:tracePt t="53279" x="5318125" y="5713413"/>
          <p14:tracePt t="53294" x="5397500" y="5730875"/>
          <p14:tracePt t="53295" x="5457825" y="5740400"/>
          <p14:tracePt t="53315" x="5554663" y="5740400"/>
          <p14:tracePt t="53330" x="5607050" y="5748338"/>
          <p14:tracePt t="53344" x="5632450" y="5748338"/>
          <p14:tracePt t="53347" x="5649913" y="5748338"/>
          <p14:tracePt t="53363" x="5694363" y="5748338"/>
          <p14:tracePt t="53364" x="5711825" y="5748338"/>
          <p14:tracePt t="53377" x="5729288" y="5748338"/>
          <p14:tracePt t="53396" x="5754688" y="5748338"/>
          <p14:tracePt t="53412" x="5764213" y="5748338"/>
          <p14:tracePt t="53443" x="5772150" y="5748338"/>
          <p14:tracePt t="53470" x="5781675" y="5748338"/>
          <p14:tracePt t="53505" x="5789613" y="5748338"/>
          <p14:tracePt t="53520" x="5816600" y="5748338"/>
          <p14:tracePt t="53527" x="5859463" y="5748338"/>
          <p14:tracePt t="53533" x="5886450" y="5748338"/>
          <p14:tracePt t="53544" x="5911850" y="5748338"/>
          <p14:tracePt t="53563" x="5946775" y="5748338"/>
          <p14:tracePt t="53578" x="5964238" y="5748338"/>
          <p14:tracePt t="53581" x="5973763" y="5748338"/>
          <p14:tracePt t="53595" x="5991225" y="5748338"/>
          <p14:tracePt t="53599" x="5999163" y="5748338"/>
          <p14:tracePt t="53612" x="6034088" y="5748338"/>
          <p14:tracePt t="53632" x="6078538" y="5757863"/>
          <p14:tracePt t="53634" x="6086475" y="5757863"/>
          <p14:tracePt t="53644" x="6122988" y="5775325"/>
          <p14:tracePt t="53646" x="6148388" y="5775325"/>
          <p14:tracePt t="53661" x="6332538" y="5783263"/>
          <p14:tracePt t="53679" x="6454775" y="5800725"/>
          <p14:tracePt t="53694" x="6559550" y="5800725"/>
          <p14:tracePt t="53696" x="6602413" y="5800725"/>
          <p14:tracePt t="53711" x="6664325" y="5800725"/>
          <p14:tracePt t="53727" x="6786563" y="5800725"/>
          <p14:tracePt t="53745" x="6864350" y="5792788"/>
          <p14:tracePt t="53746" x="6899275" y="5775325"/>
          <p14:tracePt t="53764" x="7004050" y="5757863"/>
          <p14:tracePt t="53781" x="7065963" y="5757863"/>
          <p14:tracePt t="53783" x="7083425" y="5757863"/>
          <p14:tracePt t="53795" x="7108825" y="5757863"/>
          <p14:tracePt t="53796" x="7126288" y="5757863"/>
          <p14:tracePt t="53812" x="7153275" y="5757863"/>
          <p14:tracePt t="53816" x="7170738" y="5757863"/>
          <p14:tracePt t="53817" x="7205663" y="5757863"/>
          <p14:tracePt t="53828" x="7248525" y="5757863"/>
          <p14:tracePt t="53845" x="7318375" y="5765800"/>
          <p14:tracePt t="53846" x="7353300" y="5783263"/>
          <p14:tracePt t="53861" x="7432675" y="5792788"/>
          <p14:tracePt t="53879" x="7502525" y="5810250"/>
          <p14:tracePt t="53881" x="7527925" y="5810250"/>
          <p14:tracePt t="53894" x="7580313" y="5818188"/>
          <p14:tracePt t="53913" x="7624763" y="5827713"/>
          <p14:tracePt t="53930" x="7685088" y="5827713"/>
          <p14:tracePt t="53931" x="7694613" y="5827713"/>
          <p14:tracePt t="53944" x="7747000" y="5835650"/>
          <p14:tracePt t="53962" x="7764463" y="5835650"/>
          <p14:tracePt t="53979" x="7781925" y="5845175"/>
          <p14:tracePt t="53981" x="7807325" y="5845175"/>
          <p14:tracePt t="54001" x="7816850" y="5845175"/>
          <p14:tracePt t="54015" x="7824788" y="5853113"/>
          <p14:tracePt t="54037" x="7834313" y="5853113"/>
          <p14:tracePt t="54101" x="7842250" y="5853113"/>
          <p14:tracePt t="54139" x="7851775" y="5853113"/>
          <p14:tracePt t="54320" x="7859713" y="5853113"/>
          <p14:tracePt t="54369" x="7859713" y="5862638"/>
          <p14:tracePt t="57268" x="7807325" y="5845175"/>
          <p14:tracePt t="57275" x="7702550" y="5800725"/>
          <p14:tracePt t="57282" x="7572375" y="5740400"/>
          <p14:tracePt t="57297" x="7292975" y="5600700"/>
          <p14:tracePt t="57309" x="7143750" y="5521325"/>
          <p14:tracePt t="57329" x="6532563" y="5232400"/>
          <p14:tracePt t="57346" x="6016625" y="5005388"/>
          <p14:tracePt t="57362" x="5614988" y="4918075"/>
          <p14:tracePt t="57376" x="5353050" y="4857750"/>
          <p14:tracePt t="57392" x="5143500" y="4822825"/>
          <p14:tracePt t="57409" x="4899025" y="4805363"/>
          <p14:tracePt t="57429" x="4672013" y="4795838"/>
          <p14:tracePt t="57446" x="4541838" y="4795838"/>
          <p14:tracePt t="57459" x="4497388" y="4795838"/>
          <p14:tracePt t="57480" x="4279900" y="4813300"/>
          <p14:tracePt t="57498" x="4227513" y="4813300"/>
          <p14:tracePt t="57513" x="4192588" y="4813300"/>
          <p14:tracePt t="57529" x="4130675" y="4822825"/>
          <p14:tracePt t="57547" x="4060825" y="4830763"/>
          <p14:tracePt t="57563" x="3973513" y="4840288"/>
          <p14:tracePt t="57580" x="3921125" y="4875213"/>
          <p14:tracePt t="57596" x="3851275" y="4900613"/>
          <p14:tracePt t="57609" x="3798888" y="4927600"/>
          <p14:tracePt t="57630" x="3763963" y="4935538"/>
          <p14:tracePt t="57648" x="3746500" y="4962525"/>
          <p14:tracePt t="57659" x="3729038" y="4979988"/>
          <p14:tracePt t="57680" x="3721100" y="4997450"/>
          <p14:tracePt t="57698" x="3711575" y="5005388"/>
          <p14:tracePt t="57715" x="3711575" y="5022850"/>
          <p14:tracePt t="57749" x="3711575" y="5032375"/>
          <p14:tracePt t="59274" x="3703638" y="5057775"/>
          <p14:tracePt t="59281" x="3694113" y="5084763"/>
          <p14:tracePt t="59295" x="3668713" y="5172075"/>
          <p14:tracePt t="59312" x="3659188" y="5207000"/>
          <p14:tracePt t="59331" x="3616325" y="5311775"/>
          <p14:tracePt t="59334" x="3606800" y="5337175"/>
          <p14:tracePt t="59344" x="3598863" y="5364163"/>
          <p14:tracePt t="59360" x="3589338" y="5407025"/>
          <p14:tracePt t="59377" x="3571875" y="5459413"/>
          <p14:tracePt t="59392" x="3554413" y="5513388"/>
          <p14:tracePt t="59409" x="3502025" y="5591175"/>
          <p14:tracePt t="59430" x="3476625" y="5653088"/>
          <p14:tracePt t="59431" x="3467100" y="5670550"/>
          <p14:tracePt t="59442" x="3459163" y="5678488"/>
          <p14:tracePt t="59459" x="3414713" y="5748338"/>
          <p14:tracePt t="59477" x="3327400" y="5818188"/>
          <p14:tracePt t="59478" x="3302000" y="5827713"/>
          <p14:tracePt t="59493" x="3275013" y="5835650"/>
          <p14:tracePt t="59510" x="3275013" y="5845175"/>
          <p14:tracePt t="59525" x="3267075" y="5845175"/>
          <p14:tracePt t="59543" x="3257550" y="5853113"/>
          <p14:tracePt t="59572" x="3249613" y="5870575"/>
          <p14:tracePt t="59578" x="3249613" y="5897563"/>
          <p14:tracePt t="59596" x="3249613" y="5932488"/>
          <p14:tracePt t="59610" x="3240088" y="5975350"/>
          <p14:tracePt t="59630" x="3222625" y="6045200"/>
          <p14:tracePt t="59642" x="3205163" y="6062663"/>
          <p14:tracePt t="59659" x="3197225" y="6072188"/>
          <p14:tracePt t="59684" x="3197225" y="6080125"/>
          <p14:tracePt t="60082" x="3205163" y="6080125"/>
          <p14:tracePt t="60089" x="3232150" y="6080125"/>
          <p14:tracePt t="60095" x="3257550" y="6072188"/>
          <p14:tracePt t="60114" x="3309938" y="6072188"/>
          <p14:tracePt t="60128" x="3344863" y="6072188"/>
          <p14:tracePt t="60148" x="3379788" y="6072188"/>
          <p14:tracePt t="60164" x="3424238" y="6072188"/>
          <p14:tracePt t="60183" x="3484563" y="6072188"/>
          <p14:tracePt t="60204" x="3511550" y="6072188"/>
          <p14:tracePt t="60207" x="3554413" y="6072188"/>
          <p14:tracePt t="60212" x="3581400" y="6072188"/>
          <p14:tracePt t="60226" x="3624263" y="6072188"/>
          <p14:tracePt t="60243" x="3659188" y="6072188"/>
          <p14:tracePt t="60259" x="3711575" y="6072188"/>
          <p14:tracePt t="60277" x="3738563" y="6072188"/>
          <p14:tracePt t="60293" x="3773488" y="6072188"/>
          <p14:tracePt t="60294" x="3790950" y="6072188"/>
          <p14:tracePt t="60310" x="3808413" y="6072188"/>
          <p14:tracePt t="60327" x="3825875" y="6072188"/>
          <p14:tracePt t="60343" x="3851275" y="6072188"/>
          <p14:tracePt t="60359" x="3878263" y="6072188"/>
          <p14:tracePt t="60378" x="3895725" y="6072188"/>
          <p14:tracePt t="60393" x="3921125" y="6072188"/>
          <p14:tracePt t="60410" x="3930650" y="6072188"/>
          <p14:tracePt t="60427" x="3948113" y="6072188"/>
          <p14:tracePt t="60428" x="3956050" y="6072188"/>
          <p14:tracePt t="60443" x="3965575" y="6072188"/>
          <p14:tracePt t="60461" x="3973513" y="6072188"/>
          <p14:tracePt t="60477" x="3983038" y="6072188"/>
          <p14:tracePt t="60493" x="3990975" y="6072188"/>
          <p14:tracePt t="60529" x="4000500" y="6072188"/>
          <p14:tracePt t="60620" x="4008438" y="6072188"/>
          <p14:tracePt t="60655" x="4017963" y="6072188"/>
          <p14:tracePt t="60712" x="4017963" y="6080125"/>
          <p14:tracePt t="72138" x="3990975" y="6080125"/>
          <p14:tracePt t="72146" x="3965575" y="6080125"/>
          <p14:tracePt t="72160" x="3878263" y="6062663"/>
          <p14:tracePt t="72179" x="3746500" y="6010275"/>
          <p14:tracePt t="72195" x="3711575" y="5992813"/>
          <p14:tracePt t="72196" x="3686175" y="5984875"/>
          <p14:tracePt t="72215" x="3589338" y="5957888"/>
          <p14:tracePt t="72217" x="3546475" y="5949950"/>
          <p14:tracePt t="72228" x="3441700" y="5932488"/>
          <p14:tracePt t="72243" x="3371850" y="5897563"/>
          <p14:tracePt t="72244" x="3327400" y="5888038"/>
          <p14:tracePt t="72261" x="3232150" y="5880100"/>
          <p14:tracePt t="72279" x="3144838" y="5870575"/>
          <p14:tracePt t="72281" x="3082925" y="5870575"/>
          <p14:tracePt t="72293" x="2995613" y="5880100"/>
          <p14:tracePt t="72311" x="2898775" y="5888038"/>
          <p14:tracePt t="72328" x="2786063" y="5922963"/>
          <p14:tracePt t="72343" x="2724150" y="5922963"/>
          <p14:tracePt t="72363" x="2698750" y="5932488"/>
          <p14:tracePt t="72364" x="2681288" y="5940425"/>
          <p14:tracePt t="72378" x="2663825" y="5949950"/>
          <p14:tracePt t="72394" x="2636838" y="5957888"/>
          <p14:tracePt t="72412" x="2611438" y="5957888"/>
          <p14:tracePt t="72433" x="2541588" y="5992813"/>
          <p14:tracePt t="72435" x="2524125" y="6002338"/>
          <p14:tracePt t="72443" x="2489200" y="6010275"/>
          <p14:tracePt t="72464" x="2366963" y="6045200"/>
          <p14:tracePt t="72480" x="2314575" y="6062663"/>
          <p14:tracePt t="72495" x="2270125" y="6080125"/>
          <p14:tracePt t="72515" x="2235200" y="6107113"/>
          <p14:tracePt t="72528" x="2217738" y="6124575"/>
          <p14:tracePt t="72530" x="2209800" y="6142038"/>
          <p14:tracePt t="72545" x="2200275" y="6159500"/>
          <p14:tracePt t="72562" x="2192338" y="6184900"/>
          <p14:tracePt t="72578" x="2192338" y="6219825"/>
          <p14:tracePt t="72596" x="2192338" y="6246813"/>
          <p14:tracePt t="72598" x="2200275" y="6272213"/>
          <p14:tracePt t="72612" x="2217738" y="6342063"/>
          <p14:tracePt t="72627" x="2235200" y="6394450"/>
          <p14:tracePt t="72646" x="2270125" y="6464300"/>
          <p14:tracePt t="72648" x="2279650" y="6491288"/>
          <p14:tracePt t="72662" x="2305050" y="6551613"/>
          <p14:tracePt t="72682" x="2322513" y="6569075"/>
          <p14:tracePt t="72683" x="2322513" y="6578600"/>
          <p14:tracePt t="72696" x="2322513" y="6586538"/>
          <p14:tracePt t="72699" x="2339975" y="6586538"/>
          <p14:tracePt t="72711" x="2349500" y="6613525"/>
          <p14:tracePt t="72730" x="2366963" y="6621463"/>
          <p14:tracePt t="72731" x="2374900" y="6630988"/>
          <p14:tracePt t="72745" x="2392363" y="6638925"/>
          <p14:tracePt t="72746" x="2419350" y="6648450"/>
          <p14:tracePt t="72762" x="2479675" y="6665913"/>
          <p14:tracePt t="72778" x="2559050" y="6691313"/>
          <p14:tracePt t="72794" x="2628900" y="6708775"/>
          <p14:tracePt t="72796" x="2689225" y="6718300"/>
          <p14:tracePt t="72812" x="2759075" y="6743700"/>
          <p14:tracePt t="72830" x="2855913" y="6778625"/>
          <p14:tracePt t="72832" x="2890838" y="6796088"/>
          <p14:tracePt t="72845" x="2960688" y="6813550"/>
          <p14:tracePt t="72861" x="3003550" y="6831013"/>
          <p14:tracePt t="72878" x="3048000" y="6840538"/>
          <p14:tracePt t="72895" x="3074988" y="6840538"/>
          <p14:tracePt t="72913" x="3092450" y="6840538"/>
          <p14:tracePt t="72930" x="3152775" y="6770688"/>
          <p14:tracePt t="72944" x="3205163" y="6700838"/>
          <p14:tracePt t="72965" x="3257550" y="6630988"/>
          <p14:tracePt t="72966" x="3275013" y="6596063"/>
          <p14:tracePt t="72980" x="3302000" y="6569075"/>
          <p14:tracePt t="72981" x="3302000" y="6561138"/>
          <p14:tracePt t="72995" x="3319463" y="6543675"/>
          <p14:tracePt t="73012" x="3327400" y="6526213"/>
          <p14:tracePt t="73030" x="3327400" y="6516688"/>
          <p14:tracePt t="73045" x="3336925" y="6499225"/>
          <p14:tracePt t="73063" x="3336925" y="6473825"/>
          <p14:tracePt t="73065" x="3336925" y="6456363"/>
          <p14:tracePt t="73078" x="3319463" y="6421438"/>
          <p14:tracePt t="73079" x="3309938" y="6394450"/>
          <p14:tracePt t="73093" x="3257550" y="6324600"/>
          <p14:tracePt t="73114" x="3205163" y="6211888"/>
          <p14:tracePt t="73131" x="3179763" y="6167438"/>
          <p14:tracePt t="73145" x="3152775" y="6124575"/>
          <p14:tracePt t="73163" x="3144838" y="6089650"/>
          <p14:tracePt t="73165" x="3144838" y="6072188"/>
          <p14:tracePt t="73179" x="3135313" y="6062663"/>
          <p14:tracePt t="73194" x="3109913" y="6027738"/>
          <p14:tracePt t="73218" x="3082925" y="6002338"/>
          <p14:tracePt t="73228" x="3057525" y="5992813"/>
          <p14:tracePt t="73229" x="3048000" y="5992813"/>
          <p14:tracePt t="73244" x="3021013" y="5984875"/>
          <p14:tracePt t="73264" x="3013075" y="5984875"/>
          <p14:tracePt t="73279" x="3003550" y="5984875"/>
          <p14:tracePt t="73295" x="2995613" y="5984875"/>
          <p14:tracePt t="73313" x="2986088" y="5967413"/>
          <p14:tracePt t="73348" x="2986088" y="5957888"/>
          <p14:tracePt t="73412" x="2995613" y="5957888"/>
          <p14:tracePt t="73448" x="3013075" y="5957888"/>
          <p14:tracePt t="73454" x="3038475" y="5949950"/>
          <p14:tracePt t="73461" x="3048000" y="5949950"/>
          <p14:tracePt t="73477" x="3082925" y="5949950"/>
          <p14:tracePt t="73494" x="3117850" y="5949950"/>
          <p14:tracePt t="73512" x="3152775" y="5949950"/>
          <p14:tracePt t="73527" x="3162300" y="5949950"/>
          <p14:tracePt t="73544" x="3179763" y="5949950"/>
          <p14:tracePt t="73560" x="3187700" y="5949950"/>
          <p14:tracePt t="73561" x="3197225" y="5949950"/>
          <p14:tracePt t="73603" x="3205163" y="5949950"/>
          <p14:tracePt t="80203" x="3214688" y="5949950"/>
          <p14:tracePt t="80212" x="3222625" y="5949950"/>
          <p14:tracePt t="80218" x="3292475" y="5949950"/>
          <p14:tracePt t="80245" x="3519488" y="5940425"/>
          <p14:tracePt t="80260" x="3598863" y="5940425"/>
          <p14:tracePt t="80279" x="3668713" y="5940425"/>
          <p14:tracePt t="80280" x="3703638" y="5940425"/>
          <p14:tracePt t="80294" x="3790950" y="5940425"/>
          <p14:tracePt t="80296" x="3913188" y="5940425"/>
          <p14:tracePt t="80311" x="4060825" y="5949950"/>
          <p14:tracePt t="80329" x="4157663" y="5949950"/>
          <p14:tracePt t="80330" x="4217988" y="5957888"/>
          <p14:tracePt t="80344" x="4314825" y="5957888"/>
          <p14:tracePt t="80360" x="4532313" y="5957888"/>
          <p14:tracePt t="80379" x="4741863" y="5957888"/>
          <p14:tracePt t="80395" x="4786313" y="5957888"/>
          <p14:tracePt t="80397" x="4846638" y="5949950"/>
          <p14:tracePt t="80411" x="4968875" y="5922963"/>
          <p14:tracePt t="80429" x="5222875" y="5862638"/>
          <p14:tracePt t="80445" x="5405438" y="5800725"/>
          <p14:tracePt t="80460" x="5589588" y="5765800"/>
          <p14:tracePt t="80478" x="5737225" y="5748338"/>
          <p14:tracePt t="80479" x="5824538" y="5748338"/>
          <p14:tracePt t="80495" x="5964238" y="5713413"/>
          <p14:tracePt t="80511" x="6069013" y="5705475"/>
          <p14:tracePt t="80513" x="6122988" y="5695950"/>
          <p14:tracePt t="80529" x="6227763" y="5678488"/>
          <p14:tracePt t="80544" x="6323013" y="5635625"/>
          <p14:tracePt t="80561" x="6454775" y="5573713"/>
          <p14:tracePt t="80579" x="6654800" y="5416550"/>
          <p14:tracePt t="80584" x="6724650" y="5337175"/>
          <p14:tracePt t="80594" x="6804025" y="5267325"/>
          <p14:tracePt t="80612" x="6961188" y="5075238"/>
          <p14:tracePt t="80613" x="7031038" y="4979988"/>
          <p14:tracePt t="80627" x="7073900" y="4892675"/>
          <p14:tracePt t="80628" x="7135813" y="4822825"/>
          <p14:tracePt t="80644" x="7213600" y="4665663"/>
          <p14:tracePt t="80660" x="7292975" y="4508500"/>
          <p14:tracePt t="80676" x="7362825" y="4316413"/>
          <p14:tracePt t="80694" x="7397750" y="4167188"/>
          <p14:tracePt t="80709" x="7415213" y="4052888"/>
          <p14:tracePt t="80726" x="7415213" y="3852863"/>
          <p14:tracePt t="80743" x="7380288" y="3625850"/>
          <p14:tracePt t="80760" x="7275513" y="3224213"/>
          <p14:tracePt t="80776" x="7153275" y="2874963"/>
          <p14:tracePt t="80793" x="6986588" y="2384425"/>
          <p14:tracePt t="80810" x="6811963" y="1817688"/>
          <p14:tracePt t="80826" x="6724650" y="1485900"/>
          <p14:tracePt t="80843" x="6672263" y="1249363"/>
          <p14:tracePt t="80860" x="6629400" y="1082675"/>
          <p14:tracePt t="80861" x="6619875" y="1047750"/>
          <p14:tracePt t="80878" x="6611938" y="1039813"/>
          <p14:tracePt t="81175" x="6602413" y="935038"/>
          <p14:tracePt t="81180" x="6602413" y="803275"/>
          <p14:tracePt t="81186" x="6602413" y="673100"/>
          <p14:tracePt t="81212" x="6602413" y="323850"/>
          <p14:tracePt t="81232" x="6594475" y="104775"/>
          <p14:tracePt t="81243" x="6594475" y="69850"/>
          <p14:tracePt t="81245" x="6584950" y="2698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511473" cy="859922"/>
          </a:xfrm>
        </p:spPr>
        <p:txBody>
          <a:bodyPr>
            <a:normAutofit/>
          </a:bodyPr>
          <a:lstStyle/>
          <a:p>
            <a:pPr algn="ctr"/>
            <a:r>
              <a:rPr lang="en-US" sz="3600" dirty="0"/>
              <a:t>Graduation Plans</a:t>
            </a:r>
          </a:p>
        </p:txBody>
      </p:sp>
      <p:sp>
        <p:nvSpPr>
          <p:cNvPr id="7" name="Rectangle 3"/>
          <p:cNvSpPr txBox="1">
            <a:spLocks noChangeArrowheads="1"/>
          </p:cNvSpPr>
          <p:nvPr/>
        </p:nvSpPr>
        <p:spPr bwMode="auto">
          <a:xfrm>
            <a:off x="457200" y="914400"/>
            <a:ext cx="82296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90000"/>
              </a:lnSpc>
              <a:spcBef>
                <a:spcPct val="20000"/>
              </a:spcBef>
              <a:spcAft>
                <a:spcPct val="0"/>
              </a:spcAft>
              <a:buClr>
                <a:srgbClr val="00B050"/>
              </a:buClr>
              <a:buSzTx/>
              <a:buNone/>
              <a:tabLst/>
              <a:defRPr/>
            </a:pPr>
            <a:endParaRPr kumimoji="0" lang="en-US" altLang="en-US" sz="20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defTabSz="457200" eaLnBrk="1" latinLnBrk="0" hangingPunct="1">
              <a:lnSpc>
                <a:spcPct val="90000"/>
              </a:lnSpc>
              <a:spcAft>
                <a:spcPts val="600"/>
              </a:spcAft>
              <a:buClr>
                <a:schemeClr val="tx1"/>
              </a:buClr>
              <a:buSzPct val="130000"/>
              <a:buFont typeface="Arial"/>
              <a:buChar char="•"/>
              <a:tabLst/>
              <a:defRPr/>
            </a:pPr>
            <a:r>
              <a:rPr lang="en-US" alt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Foundation Plan</a:t>
            </a:r>
          </a:p>
          <a:p>
            <a:pPr marL="723900" lvl="1" indent="-285750" defTabSz="457200" eaLnBrk="1" hangingPunct="1">
              <a:lnSpc>
                <a:spcPct val="90000"/>
              </a:lnSpc>
              <a:spcAft>
                <a:spcPts val="600"/>
              </a:spcAft>
              <a:buClr>
                <a:schemeClr val="tx1"/>
              </a:buClr>
              <a:buSzPct val="130000"/>
              <a:buFont typeface="Arial"/>
              <a:buChar char="•"/>
              <a:defRPr/>
            </a:pP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Basic plan </a:t>
            </a:r>
          </a:p>
          <a:p>
            <a:pPr marL="723900" lvl="1" indent="-285750" defTabSz="457200" eaLnBrk="1" hangingPunct="1">
              <a:lnSpc>
                <a:spcPct val="90000"/>
              </a:lnSpc>
              <a:spcAft>
                <a:spcPts val="600"/>
              </a:spcAft>
              <a:buClr>
                <a:schemeClr val="tx1"/>
              </a:buClr>
              <a:buSzPct val="130000"/>
              <a:buFont typeface="Arial"/>
              <a:buChar char="•"/>
              <a:defRPr/>
            </a:pP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Cannot attend 4-year university straight out of high school, must attend </a:t>
            </a:r>
            <a:r>
              <a:rPr lang="en-US" altLang="en-US" sz="2000" cap="small" dirty="0" err="1">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jr</a:t>
            </a: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 college first.  </a:t>
            </a:r>
          </a:p>
          <a:p>
            <a:pPr marL="285750" marR="0" lvl="0" indent="-285750" defTabSz="457200" eaLnBrk="1" latinLnBrk="0" hangingPunct="1">
              <a:lnSpc>
                <a:spcPct val="90000"/>
              </a:lnSpc>
              <a:spcAft>
                <a:spcPts val="600"/>
              </a:spcAft>
              <a:buClr>
                <a:schemeClr val="tx1"/>
              </a:buClr>
              <a:buSzPct val="130000"/>
              <a:buFont typeface="Arial"/>
              <a:buChar char="•"/>
              <a:tabLst/>
              <a:defRPr/>
            </a:pPr>
            <a:r>
              <a:rPr lang="en-US" alt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Foundation plan with endorsements</a:t>
            </a:r>
          </a:p>
          <a:p>
            <a:pPr marL="723900" lvl="1" indent="-285750" defTabSz="457200" eaLnBrk="1" hangingPunct="1">
              <a:lnSpc>
                <a:spcPct val="90000"/>
              </a:lnSpc>
              <a:spcAft>
                <a:spcPts val="600"/>
              </a:spcAft>
              <a:buClr>
                <a:schemeClr val="tx1"/>
              </a:buClr>
              <a:buSzPct val="130000"/>
              <a:buFont typeface="Arial"/>
              <a:buChar char="•"/>
              <a:defRPr/>
            </a:pP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Every student must choose an endorsement</a:t>
            </a:r>
          </a:p>
          <a:p>
            <a:pPr marL="835025" lvl="2" indent="0" eaLnBrk="1" hangingPunct="1">
              <a:lnSpc>
                <a:spcPct val="110000"/>
              </a:lnSpc>
              <a:buNone/>
            </a:pPr>
            <a:r>
              <a:rPr lang="en-US" sz="1600" dirty="0">
                <a:latin typeface="Arial Narrow"/>
                <a:cs typeface="Arial Narrow"/>
              </a:rPr>
              <a:t>“A student entering Grade 9 in the 2014-2015 school year and thereafter shall enroll in the courses necessary to complete the curriculum requirements for the Foundation High School Program specified in Section 74.12 of this title and the curriculum requirements for at least one endorsement specified in Section 74.13 of this title (relating to Endorsements).”</a:t>
            </a:r>
          </a:p>
          <a:p>
            <a:pPr marL="0" indent="0" algn="r">
              <a:lnSpc>
                <a:spcPct val="90000"/>
              </a:lnSpc>
              <a:buFont typeface="Brush Script MT"/>
              <a:buNone/>
            </a:pPr>
            <a:r>
              <a:rPr lang="en-US" sz="1200" dirty="0">
                <a:latin typeface="Arial"/>
                <a:cs typeface="Arial"/>
              </a:rPr>
              <a:t>			Text of New 19 TAC</a:t>
            </a:r>
            <a:endPar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endParaRPr>
          </a:p>
          <a:p>
            <a:pPr marL="285750" marR="0" lvl="0" indent="-285750" defTabSz="457200" eaLnBrk="1" latinLnBrk="0" hangingPunct="1">
              <a:lnSpc>
                <a:spcPct val="90000"/>
              </a:lnSpc>
              <a:spcAft>
                <a:spcPts val="600"/>
              </a:spcAft>
              <a:buClr>
                <a:schemeClr val="tx1"/>
              </a:buClr>
              <a:buSzPct val="130000"/>
              <a:buFont typeface="Arial"/>
              <a:buChar char="•"/>
              <a:tabLst/>
              <a:defRPr/>
            </a:pPr>
            <a:r>
              <a:rPr lang="en-US" alt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Distinguished level of achievement</a:t>
            </a:r>
          </a:p>
          <a:p>
            <a:pPr marL="723900" lvl="1" indent="-285750" defTabSz="457200" eaLnBrk="1" hangingPunct="1">
              <a:lnSpc>
                <a:spcPct val="90000"/>
              </a:lnSpc>
              <a:spcAft>
                <a:spcPts val="600"/>
              </a:spcAft>
              <a:buClr>
                <a:schemeClr val="tx1"/>
              </a:buClr>
              <a:buSzPct val="130000"/>
              <a:buFont typeface="Arial"/>
              <a:buChar char="•"/>
              <a:defRPr/>
            </a:pP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Earn an Endorsement</a:t>
            </a:r>
          </a:p>
          <a:p>
            <a:pPr marL="723900" lvl="1" indent="-285750" defTabSz="457200" eaLnBrk="1" hangingPunct="1">
              <a:lnSpc>
                <a:spcPct val="90000"/>
              </a:lnSpc>
              <a:spcAft>
                <a:spcPts val="600"/>
              </a:spcAft>
              <a:buClr>
                <a:schemeClr val="tx1"/>
              </a:buClr>
              <a:buSzPct val="130000"/>
              <a:buFont typeface="Arial"/>
              <a:buChar char="•"/>
              <a:defRPr/>
            </a:pP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Must take Algebra 2</a:t>
            </a:r>
          </a:p>
        </p:txBody>
      </p:sp>
      <p:pic>
        <p:nvPicPr>
          <p:cNvPr id="9" name="Audio 8">
            <a:hlinkClick r:id="" action="ppaction://media"/>
            <a:extLst>
              <a:ext uri="{FF2B5EF4-FFF2-40B4-BE49-F238E27FC236}">
                <a16:creationId xmlns:a16="http://schemas.microsoft.com/office/drawing/2014/main" id="{D822BF02-C832-D3E2-D46E-C999E380EB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658100" y="5410200"/>
            <a:ext cx="2057400" cy="2057400"/>
          </a:xfrm>
          <a:prstGeom prst="ellipse">
            <a:avLst/>
          </a:prstGeom>
        </p:spPr>
      </p:pic>
    </p:spTree>
    <p:extLst>
      <p:ext uri="{BB962C8B-B14F-4D97-AF65-F5344CB8AC3E}">
        <p14:creationId xmlns:p14="http://schemas.microsoft.com/office/powerpoint/2010/main" val="2586489444"/>
      </p:ext>
    </p:extLst>
  </p:cSld>
  <p:clrMapOvr>
    <a:masterClrMapping/>
  </p:clrMapOvr>
  <mc:AlternateContent xmlns:mc="http://schemas.openxmlformats.org/markup-compatibility/2006" xmlns:p14="http://schemas.microsoft.com/office/powerpoint/2010/main">
    <mc:Choice Requires="p14">
      <p:transition spd="slow" p14:dur="2000" advTm="102326"/>
    </mc:Choice>
    <mc:Fallback xmlns="">
      <p:transition spd="slow" advTm="102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4300" x="8864600" y="977900"/>
          <p14:tracePt t="4307" x="8558213" y="942975"/>
          <p14:tracePt t="4320" x="8096250" y="935038"/>
          <p14:tracePt t="4336" x="7527925" y="942975"/>
          <p14:tracePt t="4353" x="6961188" y="960438"/>
          <p14:tracePt t="4356" x="6619875" y="977900"/>
          <p14:tracePt t="4371" x="6061075" y="1039813"/>
          <p14:tracePt t="4389" x="5475288" y="1092200"/>
          <p14:tracePt t="4405" x="4803775" y="1162050"/>
          <p14:tracePt t="4407" x="4559300" y="1179513"/>
          <p14:tracePt t="4420" x="4217988" y="1249363"/>
          <p14:tracePt t="4438" x="3983038" y="1266825"/>
          <p14:tracePt t="4455" x="3851275" y="1274763"/>
          <p14:tracePt t="4471" x="3843338" y="1274763"/>
          <p14:tracePt t="4490" x="3833813" y="1274763"/>
          <p14:tracePt t="4505" x="3825875" y="1274763"/>
          <p14:tracePt t="4520" x="3825875" y="1284288"/>
          <p14:tracePt t="4537" x="3816350" y="1292225"/>
          <p14:tracePt t="4554" x="3738563" y="1371600"/>
          <p14:tracePt t="4555" x="3711575" y="1398588"/>
          <p14:tracePt t="4570" x="3598863" y="1476375"/>
          <p14:tracePt t="4589" x="3484563" y="1538288"/>
          <p14:tracePt t="4590" x="3449638" y="1546225"/>
          <p14:tracePt t="4604" x="3432175" y="1555750"/>
          <p14:tracePt t="4606" x="3424238" y="1555750"/>
          <p14:tracePt t="5561" x="3406775" y="1590675"/>
          <p14:tracePt t="5568" x="3389313" y="1625600"/>
          <p14:tracePt t="5575" x="3354388" y="1660525"/>
          <p14:tracePt t="5584" x="3267075" y="1720850"/>
          <p14:tracePt t="5603" x="3082925" y="1808163"/>
          <p14:tracePt t="5618" x="3065463" y="1817688"/>
          <p14:tracePt t="5619" x="3038475" y="1825625"/>
          <p14:tracePt t="5636" x="2978150" y="1843088"/>
          <p14:tracePt t="5651" x="2933700" y="1852613"/>
          <p14:tracePt t="5668" x="2890838" y="1870075"/>
          <p14:tracePt t="5685" x="2846388" y="1887538"/>
          <p14:tracePt t="5702" x="2776538" y="1922463"/>
          <p14:tracePt t="5718" x="2759075" y="1930400"/>
          <p14:tracePt t="5737" x="2751138" y="1939925"/>
          <p14:tracePt t="5767" x="2751138" y="1947863"/>
          <p14:tracePt t="5787" x="2741613" y="1947863"/>
          <p14:tracePt t="5865" x="2741613" y="1939925"/>
          <p14:tracePt t="5879" x="2741613" y="1930400"/>
          <p14:tracePt t="5901" x="2741613" y="1922463"/>
          <p14:tracePt t="5938" x="2741613" y="1912938"/>
          <p14:tracePt t="6064" x="2741613" y="1905000"/>
          <p14:tracePt t="6164" x="2751138" y="1905000"/>
          <p14:tracePt t="6170" x="2768600" y="1905000"/>
          <p14:tracePt t="6184" x="2794000" y="1905000"/>
          <p14:tracePt t="6202" x="2811463" y="1905000"/>
          <p14:tracePt t="6218" x="2846388" y="1905000"/>
          <p14:tracePt t="6221" x="2855913" y="1905000"/>
          <p14:tracePt t="6235" x="2881313" y="1905000"/>
          <p14:tracePt t="6252" x="2933700" y="1922463"/>
          <p14:tracePt t="6269" x="2978150" y="1939925"/>
          <p14:tracePt t="6285" x="3003550" y="1947863"/>
          <p14:tracePt t="6303" x="3021013" y="1947863"/>
          <p14:tracePt t="6335" x="3030538" y="1947863"/>
          <p14:tracePt t="6364" x="3038475" y="1947863"/>
          <p14:tracePt t="6540" x="3038475" y="1957388"/>
          <p14:tracePt t="6652" x="3048000" y="1957388"/>
          <p14:tracePt t="6670" x="3057525" y="1957388"/>
          <p14:tracePt t="6689" x="3065463" y="1957388"/>
          <p14:tracePt t="6731" x="3074988" y="1957388"/>
          <p14:tracePt t="6817" x="3082925" y="1957388"/>
          <p14:tracePt t="6852" x="3092450" y="1957388"/>
          <p14:tracePt t="7150" x="3092450" y="1947863"/>
          <p14:tracePt t="7214" x="3092450" y="1957388"/>
          <p14:tracePt t="11734" x="3100388" y="1974850"/>
          <p14:tracePt t="11740" x="3127375" y="1992313"/>
          <p14:tracePt t="11754" x="3162300" y="2000250"/>
          <p14:tracePt t="11755" x="3179763" y="2017713"/>
          <p14:tracePt t="11770" x="3222625" y="2052638"/>
          <p14:tracePt t="11771" x="3249613" y="2070100"/>
          <p14:tracePt t="11788" x="3344863" y="2114550"/>
          <p14:tracePt t="11791" x="3371850" y="2139950"/>
          <p14:tracePt t="11804" x="3397250" y="2157413"/>
          <p14:tracePt t="11806" x="3441700" y="2174875"/>
          <p14:tracePt t="11822" x="3484563" y="2201863"/>
          <p14:tracePt t="11836" x="3563938" y="2244725"/>
          <p14:tracePt t="11852" x="3668713" y="2306638"/>
          <p14:tracePt t="11853" x="3703638" y="2341563"/>
          <p14:tracePt t="11869" x="3781425" y="2376488"/>
          <p14:tracePt t="11884" x="3833813" y="2401888"/>
          <p14:tracePt t="11901" x="3868738" y="2428875"/>
          <p14:tracePt t="11918" x="3895725" y="2436813"/>
          <p14:tracePt t="11934" x="3903663" y="2436813"/>
          <p14:tracePt t="11952" x="3913188" y="2436813"/>
          <p14:tracePt t="12012" x="3921125" y="2436813"/>
          <p14:tracePt t="12047" x="3930650" y="2436813"/>
          <p14:tracePt t="12131" x="3938588" y="2446338"/>
          <p14:tracePt t="12139" x="3948113" y="2446338"/>
          <p14:tracePt t="12152" x="3973513" y="2454275"/>
          <p14:tracePt t="12172" x="3990975" y="2463800"/>
          <p14:tracePt t="12174" x="4008438" y="2463800"/>
          <p14:tracePt t="12186" x="4017963" y="2463800"/>
          <p14:tracePt t="12204" x="4043363" y="2454275"/>
          <p14:tracePt t="12220" x="4060825" y="2454275"/>
          <p14:tracePt t="12235" x="4070350" y="2454275"/>
          <p14:tracePt t="12237" x="4070350" y="2446338"/>
          <p14:tracePt t="12259" x="4078288" y="2446338"/>
          <p14:tracePt t="12271" x="4087813" y="2446338"/>
          <p14:tracePt t="12293" x="4095750" y="2446338"/>
          <p14:tracePt t="12313" x="4122738" y="2436813"/>
          <p14:tracePt t="12320" x="4148138" y="2436813"/>
          <p14:tracePt t="12334" x="4175125" y="2436813"/>
          <p14:tracePt t="12351" x="4235450" y="2436813"/>
          <p14:tracePt t="12368" x="4367213" y="2436813"/>
          <p14:tracePt t="12385" x="4471988" y="2419350"/>
          <p14:tracePt t="12401" x="4559300" y="2419350"/>
          <p14:tracePt t="12419" x="4751388" y="2419350"/>
          <p14:tracePt t="12435" x="4838700" y="2419350"/>
          <p14:tracePt t="12435" x="4926013" y="2419350"/>
          <p14:tracePt t="12451" x="5100638" y="2436813"/>
          <p14:tracePt t="12469" x="5275263" y="2446338"/>
          <p14:tracePt t="12469" x="5353050" y="2454275"/>
          <p14:tracePt t="12484" x="5432425" y="2463800"/>
          <p14:tracePt t="12485" x="5502275" y="2471738"/>
          <p14:tracePt t="12501" x="5641975" y="2506663"/>
          <p14:tracePt t="12519" x="5729288" y="2541588"/>
          <p14:tracePt t="12520" x="5764213" y="2551113"/>
          <p14:tracePt t="12534" x="5842000" y="2576513"/>
          <p14:tracePt t="12551" x="5903913" y="2586038"/>
          <p14:tracePt t="12569" x="5981700" y="2603500"/>
          <p14:tracePt t="12585" x="6016625" y="2628900"/>
          <p14:tracePt t="12601" x="6086475" y="2655888"/>
          <p14:tracePt t="12619" x="6148388" y="2673350"/>
          <p14:tracePt t="12634" x="6183313" y="2681288"/>
          <p14:tracePt t="12651" x="6218238" y="2698750"/>
          <p14:tracePt t="12668" x="6245225" y="2708275"/>
          <p14:tracePt t="12669" x="6262688" y="2716213"/>
          <p14:tracePt t="12685" x="6305550" y="2733675"/>
          <p14:tracePt t="12702" x="6323013" y="2743200"/>
          <p14:tracePt t="12703" x="6332538" y="2743200"/>
          <p14:tracePt t="12719" x="6357938" y="2743200"/>
          <p14:tracePt t="12734" x="6357938" y="2752725"/>
          <p14:tracePt t="12752" x="6367463" y="2752725"/>
          <p14:tracePt t="12769" x="6375400" y="2760663"/>
          <p14:tracePt t="12795" x="6384925" y="2760663"/>
          <p14:tracePt t="12994" x="6384925" y="2752725"/>
          <p14:tracePt t="13115" x="6384925" y="2743200"/>
          <p14:tracePt t="13119" x="6375400" y="2725738"/>
          <p14:tracePt t="13124" x="6367463" y="2716213"/>
          <p14:tracePt t="13136" x="6340475" y="2690813"/>
          <p14:tracePt t="13152" x="6332538" y="2690813"/>
          <p14:tracePt t="13153" x="6332538" y="2681288"/>
          <p14:tracePt t="13172" x="6315075" y="2663825"/>
          <p14:tracePt t="13195" x="6305550" y="2663825"/>
          <p14:tracePt t="13229" x="6305550" y="2655888"/>
          <p14:tracePt t="13259" x="6297613" y="2655888"/>
          <p14:tracePt t="13264" x="6297613" y="2646363"/>
          <p14:tracePt t="13291" x="6288088" y="2646363"/>
          <p14:tracePt t="13293" x="6288088" y="2638425"/>
          <p14:tracePt t="13299" x="6280150" y="2638425"/>
          <p14:tracePt t="13307" x="6270625" y="2628900"/>
          <p14:tracePt t="13321" x="6262688" y="2620963"/>
          <p14:tracePt t="13343" x="6253163" y="2620963"/>
          <p14:tracePt t="13372" x="6245225" y="2620963"/>
          <p14:tracePt t="13491" x="6245225" y="2611438"/>
          <p14:tracePt t="22336" x="6218238" y="2593975"/>
          <p14:tracePt t="22343" x="6183313" y="2568575"/>
          <p14:tracePt t="22353" x="6122988" y="2533650"/>
          <p14:tracePt t="22355" x="6034088" y="2463800"/>
          <p14:tracePt t="22370" x="5851525" y="2324100"/>
          <p14:tracePt t="22386" x="5737225" y="2254250"/>
          <p14:tracePt t="22389" x="5632450" y="2184400"/>
          <p14:tracePt t="22402" x="5397500" y="2035175"/>
          <p14:tracePt t="22418" x="5126038" y="1878013"/>
          <p14:tracePt t="22435" x="4838700" y="1755775"/>
          <p14:tracePt t="22452" x="4681538" y="1712913"/>
          <p14:tracePt t="22469" x="4489450" y="1685925"/>
          <p14:tracePt t="22487" x="4367213" y="1685925"/>
          <p14:tracePt t="22505" x="4252913" y="1695450"/>
          <p14:tracePt t="22521" x="4235450" y="1703388"/>
          <p14:tracePt t="22524" x="4200525" y="1712913"/>
          <p14:tracePt t="22527" x="4175125" y="1712913"/>
          <p14:tracePt t="22535" x="4122738" y="1720850"/>
          <p14:tracePt t="22555" x="4008438" y="1738313"/>
          <p14:tracePt t="22571" x="3878263" y="1747838"/>
          <p14:tracePt t="22587" x="3773488" y="1747838"/>
          <p14:tracePt t="22603" x="3651250" y="1765300"/>
          <p14:tracePt t="22605" x="3616325" y="1782763"/>
          <p14:tracePt t="22622" x="3519488" y="1800225"/>
          <p14:tracePt t="22625" x="3319463" y="1835150"/>
          <p14:tracePt t="22636" x="3249613" y="1870075"/>
          <p14:tracePt t="22652" x="3170238" y="1887538"/>
          <p14:tracePt t="22654" x="3152775" y="1887538"/>
          <p14:tracePt t="22670" x="3127375" y="1895475"/>
          <p14:tracePt t="22673" x="3117850" y="1895475"/>
          <p14:tracePt t="22685" x="3100388" y="1905000"/>
          <p14:tracePt t="22703" x="3092450" y="1905000"/>
          <p14:tracePt t="22725" x="3082925" y="1905000"/>
          <p14:tracePt t="22747" x="3074988" y="1905000"/>
          <p14:tracePt t="22774" x="3057525" y="1905000"/>
          <p14:tracePt t="22789" x="3048000" y="1905000"/>
          <p14:tracePt t="22796" x="3038475" y="1905000"/>
          <p14:tracePt t="22803" x="3030538" y="1905000"/>
          <p14:tracePt t="22833" x="3021013" y="1905000"/>
          <p14:tracePt t="22848" x="3013075" y="1905000"/>
          <p14:tracePt t="22918" x="2995613" y="1905000"/>
          <p14:tracePt t="23051" x="3030538" y="1878013"/>
          <p14:tracePt t="23058" x="3057525" y="1825625"/>
          <p14:tracePt t="23071" x="3152775" y="1730375"/>
          <p14:tracePt t="23087" x="3302000" y="1608138"/>
          <p14:tracePt t="23102" x="3449638" y="1520825"/>
          <p14:tracePt t="23121" x="3511550" y="1468438"/>
          <p14:tracePt t="23123" x="3536950" y="1441450"/>
          <p14:tracePt t="23137" x="3554413" y="1416050"/>
          <p14:tracePt t="23154" x="3563938" y="1406525"/>
          <p14:tracePt t="23171" x="3571875" y="1406525"/>
          <p14:tracePt t="23188" x="3571875" y="1398588"/>
          <p14:tracePt t="23206" x="3571875" y="1389063"/>
          <p14:tracePt t="23279" x="3571875" y="1381125"/>
          <p14:tracePt t="23342" x="3571875" y="1398588"/>
          <p14:tracePt t="23349" x="3554413" y="1423988"/>
          <p14:tracePt t="23356" x="3511550" y="1468438"/>
          <p14:tracePt t="23371" x="3414713" y="1581150"/>
          <p14:tracePt t="23388" x="3371850" y="1633538"/>
          <p14:tracePt t="23390" x="3267075" y="1765300"/>
          <p14:tracePt t="23404" x="3240088" y="1817688"/>
          <p14:tracePt t="23405" x="3232150" y="1825625"/>
          <p14:tracePt t="23420" x="3214688" y="1852613"/>
          <p14:tracePt t="23441" x="3214688" y="1860550"/>
          <p14:tracePt t="23470" x="3214688" y="1852613"/>
          <p14:tracePt t="23476" x="3214688" y="1817688"/>
          <p14:tracePt t="23485" x="3222625" y="1790700"/>
          <p14:tracePt t="23502" x="3240088" y="1747838"/>
          <p14:tracePt t="23520" x="3249613" y="1738313"/>
          <p14:tracePt t="23535" x="3249613" y="1730375"/>
          <p14:tracePt t="23553" x="3257550" y="1730375"/>
          <p14:tracePt t="23595" x="3267075" y="1730375"/>
          <p14:tracePt t="23610" x="3275013" y="1730375"/>
          <p14:tracePt t="23617" x="3284538" y="1730375"/>
          <p14:tracePt t="23639" x="3292475" y="1730375"/>
          <p14:tracePt t="23654" x="3292475" y="1738313"/>
          <p14:tracePt t="23661" x="3292475" y="1747838"/>
          <p14:tracePt t="23671" x="3275013" y="1765300"/>
          <p14:tracePt t="23689" x="3267075" y="1800225"/>
          <p14:tracePt t="23691" x="3257550" y="1800225"/>
          <p14:tracePt t="23704" x="3249613" y="1817688"/>
          <p14:tracePt t="23732" x="3249613" y="1825625"/>
          <p14:tracePt t="23746" x="3240088" y="1825625"/>
          <p14:tracePt t="23761" x="3240088" y="1835150"/>
          <p14:tracePt t="23795" x="3240088" y="1843088"/>
          <p14:tracePt t="23959" x="3240088" y="1835150"/>
          <p14:tracePt t="23965" x="3249613" y="1817688"/>
          <p14:tracePt t="23979" x="3257550" y="1790700"/>
          <p14:tracePt t="23987" x="3302000" y="1755775"/>
          <p14:tracePt t="24002" x="3354388" y="1712913"/>
          <p14:tracePt t="24019" x="3389313" y="1703388"/>
          <p14:tracePt t="24036" x="3406775" y="1677988"/>
          <p14:tracePt t="24057" x="3414713" y="1668463"/>
          <p14:tracePt t="24078" x="3414713" y="1660525"/>
          <p14:tracePt t="24085" x="3424238" y="1660525"/>
          <p14:tracePt t="24121" x="3432175" y="1660525"/>
          <p14:tracePt t="24127" x="3432175" y="1651000"/>
          <p14:tracePt t="24135" x="3432175" y="1643063"/>
          <p14:tracePt t="24151" x="3459163" y="1598613"/>
          <p14:tracePt t="24168" x="3467100" y="1581150"/>
          <p14:tracePt t="24185" x="3476625" y="1573213"/>
          <p14:tracePt t="24202" x="3476625" y="1563688"/>
          <p14:tracePt t="24221" x="3484563" y="1563688"/>
          <p14:tracePt t="24242" x="3494088" y="1563688"/>
          <p14:tracePt t="24255" x="3494088" y="1546225"/>
          <p14:tracePt t="24397" x="3494088" y="1555750"/>
          <p14:tracePt t="24468" x="3494088" y="1563688"/>
          <p14:tracePt t="24504" x="3494088" y="1573213"/>
          <p14:tracePt t="24893" x="3502025" y="1573213"/>
          <p14:tracePt t="25241" x="3502025" y="1581150"/>
          <p14:tracePt t="25661" x="3511550" y="1633538"/>
          <p14:tracePt t="25670" x="3511550" y="1668463"/>
          <p14:tracePt t="25677" x="3511550" y="1730375"/>
          <p14:tracePt t="25687" x="3519488" y="1782763"/>
          <p14:tracePt t="25688" x="3519488" y="1835150"/>
          <p14:tracePt t="25703" x="3519488" y="1887538"/>
          <p14:tracePt t="25705" x="3519488" y="1930400"/>
          <p14:tracePt t="25723" x="3511550" y="2017713"/>
          <p14:tracePt t="25741" x="3511550" y="2044700"/>
          <p14:tracePt t="25752" x="3502025" y="2052638"/>
          <p14:tracePt t="25772" x="3502025" y="2070100"/>
          <p14:tracePt t="25808" x="3502025" y="2079625"/>
          <p14:tracePt t="25822" x="3502025" y="2097088"/>
          <p14:tracePt t="25829" x="3502025" y="2105025"/>
          <p14:tracePt t="25836" x="3502025" y="2122488"/>
          <p14:tracePt t="25854" x="3502025" y="2157413"/>
          <p14:tracePt t="25871" x="3502025" y="2227263"/>
          <p14:tracePt t="25886" x="3502025" y="2262188"/>
          <p14:tracePt t="25904" x="3476625" y="2314575"/>
          <p14:tracePt t="25922" x="3467100" y="2376488"/>
          <p14:tracePt t="25937" x="3432175" y="2419350"/>
          <p14:tracePt t="25954" x="3406775" y="2463800"/>
          <p14:tracePt t="25957" x="3389313" y="2481263"/>
          <p14:tracePt t="25971" x="3379788" y="2533650"/>
          <p14:tracePt t="25987" x="3371850" y="2533650"/>
          <p14:tracePt t="25990" x="3371850" y="2551113"/>
          <p14:tracePt t="25992" x="3362325" y="2559050"/>
          <p14:tracePt t="26003" x="3362325" y="2568575"/>
          <p14:tracePt t="26005" x="3354388" y="2576513"/>
          <p14:tracePt t="26023" x="3354388" y="2593975"/>
          <p14:tracePt t="26036" x="3354388" y="2603500"/>
          <p14:tracePt t="26055" x="3354388" y="2611438"/>
          <p14:tracePt t="26071" x="3336925" y="2611438"/>
          <p14:tracePt t="26099" x="3327400" y="2611438"/>
          <p14:tracePt t="26113" x="3309938" y="2628900"/>
          <p14:tracePt t="26121" x="3302000" y="2628900"/>
          <p14:tracePt t="26135" x="3302000" y="2638425"/>
          <p14:tracePt t="26155" x="3292475" y="2638425"/>
          <p14:tracePt t="26199" x="3284538" y="2646363"/>
          <p14:tracePt t="26227" x="3275013" y="2646363"/>
          <p14:tracePt t="26292" x="3275013" y="2663825"/>
          <p14:tracePt t="26340" x="3284538" y="2663825"/>
          <p14:tracePt t="26496" x="3309938" y="2663825"/>
          <p14:tracePt t="26503" x="3336925" y="2663825"/>
          <p14:tracePt t="26519" x="3389313" y="2655888"/>
          <p14:tracePt t="26539" x="3467100" y="2646363"/>
          <p14:tracePt t="26553" x="3494088" y="2628900"/>
          <p14:tracePt t="26573" x="3563938" y="2611438"/>
          <p14:tracePt t="26590" x="3633788" y="2603500"/>
          <p14:tracePt t="26604" x="3676650" y="2603500"/>
          <p14:tracePt t="26607" x="3703638" y="2593975"/>
          <p14:tracePt t="26621" x="3738563" y="2593975"/>
          <p14:tracePt t="26622" x="3763963" y="2593975"/>
          <p14:tracePt t="26638" x="3790950" y="2593975"/>
          <p14:tracePt t="26653" x="3798888" y="2593975"/>
          <p14:tracePt t="26656" x="3843338" y="2593975"/>
          <p14:tracePt t="26669" x="3878263" y="2603500"/>
          <p14:tracePt t="26685" x="3913188" y="2603500"/>
          <p14:tracePt t="26686" x="3921125" y="2603500"/>
          <p14:tracePt t="26703" x="3938588" y="2611438"/>
          <p14:tracePt t="26723" x="3973513" y="2620963"/>
          <p14:tracePt t="26739" x="3983038" y="2620963"/>
          <p14:tracePt t="26753" x="3990975" y="2620963"/>
          <p14:tracePt t="26772" x="4000500" y="2620963"/>
          <p14:tracePt t="26815" x="4008438" y="2620963"/>
          <p14:tracePt t="26850" x="4017963" y="2620963"/>
          <p14:tracePt t="26892" x="4025900" y="2620963"/>
          <p14:tracePt t="26929" x="4035425" y="2620963"/>
          <p14:tracePt t="26986" x="4043363" y="2620963"/>
          <p14:tracePt t="27013" x="4070350" y="2628900"/>
          <p14:tracePt t="27020" x="4095750" y="2638425"/>
          <p14:tracePt t="27038" x="4130675" y="2638425"/>
          <p14:tracePt t="27040" x="4165600" y="2655888"/>
          <p14:tracePt t="27041" x="4235450" y="2681288"/>
          <p14:tracePt t="27054" x="4270375" y="2690813"/>
          <p14:tracePt t="27055" x="4332288" y="2698750"/>
          <p14:tracePt t="27070" x="4427538" y="2716213"/>
          <p14:tracePt t="27089" x="4549775" y="2725738"/>
          <p14:tracePt t="27090" x="4611688" y="2725738"/>
          <p14:tracePt t="27103" x="4654550" y="2725738"/>
          <p14:tracePt t="27104" x="4759325" y="2725738"/>
          <p14:tracePt t="27121" x="4864100" y="2733675"/>
          <p14:tracePt t="27137" x="4926013" y="2733675"/>
          <p14:tracePt t="27153" x="4968875" y="2752725"/>
          <p14:tracePt t="27154" x="4995863" y="2752725"/>
          <p14:tracePt t="27169" x="5013325" y="2752725"/>
          <p14:tracePt t="27184" x="5021263" y="2752725"/>
          <p14:tracePt t="27202" x="5065713" y="2752725"/>
          <p14:tracePt t="27202" x="5091113" y="2752725"/>
          <p14:tracePt t="27218" x="5160963" y="2752725"/>
          <p14:tracePt t="27235" x="5248275" y="2760663"/>
          <p14:tracePt t="27252" x="5353050" y="2770188"/>
          <p14:tracePt t="27253" x="5432425" y="2770188"/>
          <p14:tracePt t="27271" x="5554663" y="2770188"/>
          <p14:tracePt t="27284" x="5684838" y="2733675"/>
          <p14:tracePt t="27302" x="5834063" y="2725738"/>
          <p14:tracePt t="27303" x="5868988" y="2725738"/>
          <p14:tracePt t="27318" x="5956300" y="2725738"/>
          <p14:tracePt t="27335" x="6026150" y="2725738"/>
          <p14:tracePt t="27353" x="6078538" y="2725738"/>
          <p14:tracePt t="27368" x="6086475" y="2725738"/>
          <p14:tracePt t="27385" x="6096000" y="2725738"/>
          <p14:tracePt t="27387" x="6105525" y="2725738"/>
          <p14:tracePt t="27423" x="6113463" y="2725738"/>
          <p14:tracePt t="27437" x="6122988" y="2725738"/>
          <p14:tracePt t="27444" x="6130925" y="2725738"/>
          <p14:tracePt t="27452" x="6157913" y="2725738"/>
          <p14:tracePt t="27469" x="6192838" y="2716213"/>
          <p14:tracePt t="27486" x="6245225" y="2708275"/>
          <p14:tracePt t="27501" x="6253163" y="2708275"/>
          <p14:tracePt t="27518" x="6270625" y="2708275"/>
          <p14:tracePt t="27543" x="6280150" y="2708275"/>
          <p14:tracePt t="27572" x="6288088" y="2708275"/>
          <p14:tracePt t="27671" x="6288088" y="2698750"/>
          <p14:tracePt t="27693" x="6280150" y="2698750"/>
          <p14:tracePt t="27700" x="6270625" y="2690813"/>
          <p14:tracePt t="27707" x="6253163" y="2681288"/>
          <p14:tracePt t="27720" x="6218238" y="2673350"/>
          <p14:tracePt t="27722" x="6210300" y="2673350"/>
          <p14:tracePt t="27735" x="6165850" y="2663825"/>
          <p14:tracePt t="27752" x="6130925" y="2663825"/>
          <p14:tracePt t="27770" x="6122988" y="2663825"/>
          <p14:tracePt t="27785" x="6113463" y="2663825"/>
          <p14:tracePt t="27828" x="6113463" y="2673350"/>
          <p14:tracePt t="27898" x="6113463" y="2681288"/>
          <p14:tracePt t="27934" x="6113463" y="2690813"/>
          <p14:tracePt t="32782" x="6122988" y="2698750"/>
          <p14:tracePt t="32790" x="6130925" y="2698750"/>
          <p14:tracePt t="32803" x="6140450" y="2716213"/>
          <p14:tracePt t="32804" x="6157913" y="2733675"/>
          <p14:tracePt t="32820" x="6183313" y="2770188"/>
          <p14:tracePt t="32838" x="6192838" y="2805113"/>
          <p14:tracePt t="32839" x="6200775" y="2805113"/>
          <p14:tracePt t="32853" x="6218238" y="2830513"/>
          <p14:tracePt t="32870" x="6227763" y="2857500"/>
          <p14:tracePt t="32888" x="6245225" y="2874963"/>
          <p14:tracePt t="32890" x="6253163" y="2882900"/>
          <p14:tracePt t="32902" x="6262688" y="2909888"/>
          <p14:tracePt t="32922" x="6262688" y="2917825"/>
          <p14:tracePt t="32935" x="6270625" y="2917825"/>
          <p14:tracePt t="32937" x="6270625" y="2927350"/>
          <p14:tracePt t="32951" x="6270625" y="2935288"/>
          <p14:tracePt t="32969" x="6270625" y="2962275"/>
          <p14:tracePt t="32985" x="6270625" y="2997200"/>
          <p14:tracePt t="33001" x="6270625" y="3057525"/>
          <p14:tracePt t="33021" x="6280150" y="3074988"/>
          <p14:tracePt t="33022" x="6280150" y="3092450"/>
          <p14:tracePt t="33035" x="6280150" y="3109913"/>
          <p14:tracePt t="33052" x="6280150" y="3119438"/>
          <p14:tracePt t="33070" x="6280150" y="3127375"/>
          <p14:tracePt t="33086" x="6280150" y="3136900"/>
          <p14:tracePt t="33274" x="6280150" y="3127375"/>
          <p14:tracePt t="33305" x="6280150" y="3119438"/>
          <p14:tracePt t="33341" x="6280150" y="3109913"/>
          <p14:tracePt t="33405" x="6280150" y="3101975"/>
          <p14:tracePt t="33426" x="6280150" y="3092450"/>
          <p14:tracePt t="33440" x="6280150" y="3084513"/>
          <p14:tracePt t="33476" x="6270625" y="3074988"/>
          <p14:tracePt t="33498" x="6270625" y="3067050"/>
          <p14:tracePt t="33525" x="6270625" y="3057525"/>
          <p14:tracePt t="33539" x="6253163" y="3057525"/>
          <p14:tracePt t="33561" x="6253163" y="3049588"/>
          <p14:tracePt t="33574" x="6245225" y="3049588"/>
          <p14:tracePt t="40606" x="6253163" y="3049588"/>
          <p14:tracePt t="40642" x="6262688" y="3049588"/>
          <p14:tracePt t="40665" x="6270625" y="3057525"/>
          <p14:tracePt t="40699" x="6270625" y="3067050"/>
          <p14:tracePt t="40705" x="6280150" y="3067050"/>
          <p14:tracePt t="40734" x="6288088" y="3067050"/>
          <p14:tracePt t="40742" x="6288088" y="3074988"/>
          <p14:tracePt t="40770" x="6297613" y="3074988"/>
          <p14:tracePt t="48281" x="6332538" y="3084513"/>
          <p14:tracePt t="48288" x="6350000" y="3092450"/>
          <p14:tracePt t="48294" x="6402388" y="3109913"/>
          <p14:tracePt t="48320" x="6602413" y="3189288"/>
          <p14:tracePt t="48337" x="6707188" y="3232150"/>
          <p14:tracePt t="48340" x="6751638" y="3259138"/>
          <p14:tracePt t="48354" x="6846888" y="3328988"/>
          <p14:tracePt t="48358" x="6891338" y="3354388"/>
          <p14:tracePt t="48373" x="7038975" y="3433763"/>
          <p14:tracePt t="48387" x="7196138" y="3503613"/>
          <p14:tracePt t="48402" x="7318375" y="3521075"/>
          <p14:tracePt t="48422" x="7432675" y="3563938"/>
          <p14:tracePt t="48437" x="7485063" y="3598863"/>
          <p14:tracePt t="48454" x="7580313" y="3643313"/>
          <p14:tracePt t="48456" x="7624763" y="3651250"/>
          <p14:tracePt t="48472" x="7685088" y="3695700"/>
          <p14:tracePt t="48487" x="7772400" y="3730625"/>
          <p14:tracePt t="48503" x="7859713" y="3790950"/>
          <p14:tracePt t="48520" x="7921625" y="3825875"/>
          <p14:tracePt t="48523" x="7947025" y="3843338"/>
          <p14:tracePt t="48537" x="7981950" y="3878263"/>
          <p14:tracePt t="48539" x="8008938" y="3895725"/>
          <p14:tracePt t="48543" x="8034338" y="3913188"/>
          <p14:tracePt t="48553" x="8043863" y="3930650"/>
          <p14:tracePt t="48569" x="8086725" y="3965575"/>
          <p14:tracePt t="48571" x="8113713" y="3975100"/>
          <p14:tracePt t="48587" x="8148638" y="3992563"/>
          <p14:tracePt t="48604" x="8191500" y="4010025"/>
          <p14:tracePt t="48606" x="8226425" y="4017963"/>
          <p14:tracePt t="48621" x="8270875" y="4027488"/>
          <p14:tracePt t="48637" x="8340725" y="4052888"/>
          <p14:tracePt t="48655" x="8410575" y="4062413"/>
          <p14:tracePt t="48671" x="8428038" y="4070350"/>
          <p14:tracePt t="48689" x="8445500" y="4070350"/>
          <p14:tracePt t="48691" x="8462963" y="4070350"/>
          <p14:tracePt t="48703" x="8462963" y="4079875"/>
          <p14:tracePt t="48736" x="8470900" y="4079875"/>
          <p14:tracePt t="48770" x="8480425" y="4079875"/>
          <p14:tracePt t="48889" x="8480425" y="4070350"/>
          <p14:tracePt t="48968" x="8488363" y="4070350"/>
          <p14:tracePt t="49004" x="8488363" y="4079875"/>
          <p14:tracePt t="49017" x="8488363" y="4087813"/>
          <p14:tracePt t="49022" x="8480425" y="4114800"/>
          <p14:tracePt t="49037" x="8480425" y="4124325"/>
          <p14:tracePt t="49038" x="8470900" y="4132263"/>
          <p14:tracePt t="49052" x="8462963" y="4141788"/>
          <p14:tracePt t="49053" x="8462963" y="4149725"/>
          <p14:tracePt t="49069" x="8435975" y="4159250"/>
          <p14:tracePt t="49085" x="8401050" y="4194175"/>
          <p14:tracePt t="49101" x="8393113" y="4202113"/>
          <p14:tracePt t="49119" x="8375650" y="4202113"/>
          <p14:tracePt t="49193" x="8375650" y="4211638"/>
          <p14:tracePt t="49214" x="8383588" y="4219575"/>
          <p14:tracePt t="49236" x="8383588" y="4229100"/>
          <p14:tracePt t="49380" x="8383588" y="4219575"/>
          <p14:tracePt t="49407" x="8393113" y="4219575"/>
          <p14:tracePt t="49533" x="8393113" y="4211638"/>
          <p14:tracePt t="49540" x="8393113" y="4202113"/>
          <p14:tracePt t="49553" x="8401050" y="4184650"/>
          <p14:tracePt t="49570" x="8401050" y="4176713"/>
          <p14:tracePt t="49585" x="8401050" y="4167188"/>
          <p14:tracePt t="49625" x="8401050" y="4159250"/>
          <p14:tracePt t="49653" x="8410575" y="4159250"/>
          <p14:tracePt t="49689" x="8418513" y="4159250"/>
          <p14:tracePt t="49760" x="8418513" y="4149725"/>
          <p14:tracePt t="79161" x="8358188" y="4184650"/>
          <p14:tracePt t="79166" x="8278813" y="4271963"/>
          <p14:tracePt t="79173" x="8183563" y="4341813"/>
          <p14:tracePt t="79186" x="8078788" y="4429125"/>
          <p14:tracePt t="79187" x="7991475" y="4525963"/>
          <p14:tracePt t="79202" x="7799388" y="4691063"/>
          <p14:tracePt t="79219" x="7597775" y="4883150"/>
          <p14:tracePt t="79236" x="7432675" y="5032375"/>
          <p14:tracePt t="79237" x="7335838" y="5127625"/>
          <p14:tracePt t="79252" x="7213600" y="5241925"/>
          <p14:tracePt t="79269" x="7126288" y="5319713"/>
          <p14:tracePt t="79286" x="7031038" y="5381625"/>
          <p14:tracePt t="79287" x="7004050" y="5416550"/>
          <p14:tracePt t="79302" x="6978650" y="5441950"/>
          <p14:tracePt t="79319" x="6926263" y="5476875"/>
          <p14:tracePt t="79336" x="6846888" y="5565775"/>
          <p14:tracePt t="79352" x="6751638" y="5661025"/>
          <p14:tracePt t="79369" x="6681788" y="5740400"/>
          <p14:tracePt t="79386" x="6532563" y="5845175"/>
          <p14:tracePt t="79402" x="6437313" y="5888038"/>
          <p14:tracePt t="79419" x="6350000" y="5922963"/>
          <p14:tracePt t="79436" x="6245225" y="5949950"/>
          <p14:tracePt t="79452" x="6200775" y="5957888"/>
          <p14:tracePt t="79469" x="6148388" y="5957888"/>
          <p14:tracePt t="79470" x="6122988" y="5957888"/>
          <p14:tracePt t="79485" x="6069013" y="5949950"/>
          <p14:tracePt t="79502" x="6061075" y="5940425"/>
          <p14:tracePt t="79519" x="6034088" y="5932488"/>
          <p14:tracePt t="79520" x="6026150" y="5932488"/>
          <p14:tracePt t="79874" x="5999163" y="5905500"/>
          <p14:tracePt t="79881" x="5956300" y="5880100"/>
          <p14:tracePt t="79889" x="5894388" y="5835650"/>
          <p14:tracePt t="79902" x="5868988" y="5810250"/>
          <p14:tracePt t="79903" x="5816600" y="5783263"/>
          <p14:tracePt t="79918" x="5754688" y="5713413"/>
          <p14:tracePt t="79936" x="5702300" y="5688013"/>
          <p14:tracePt t="79952" x="5632450" y="5635625"/>
          <p14:tracePt t="79969" x="5607050" y="5618163"/>
          <p14:tracePt t="79986" x="5597525" y="5618163"/>
          <p14:tracePt t="80002" x="5589588" y="5608638"/>
          <p14:tracePt t="80003" x="5572125" y="5608638"/>
          <p14:tracePt t="80045" x="5562600" y="5608638"/>
          <p14:tracePt t="80059" x="5554663" y="5608638"/>
          <p14:tracePt t="80080" x="5545138" y="5608638"/>
          <p14:tracePt t="80123" x="5537200" y="5608638"/>
          <p14:tracePt t="80151" x="5527675" y="5608638"/>
          <p14:tracePt t="80165" x="5510213" y="5600700"/>
          <p14:tracePt t="80173" x="5492750" y="5600700"/>
          <p14:tracePt t="80185" x="5484813" y="5591175"/>
          <p14:tracePt t="80186" x="5457825" y="5591175"/>
          <p14:tracePt t="80202" x="5422900" y="5583238"/>
          <p14:tracePt t="80218" x="5387975" y="5573713"/>
          <p14:tracePt t="80235" x="5335588" y="5573713"/>
          <p14:tracePt t="80236" x="5318125" y="5573713"/>
          <p14:tracePt t="80252" x="5292725" y="5565775"/>
          <p14:tracePt t="80270" x="5265738" y="5565775"/>
          <p14:tracePt t="80293" x="5257800" y="5565775"/>
          <p14:tracePt t="80314" x="5248275" y="5565775"/>
          <p14:tracePt t="80343" x="5240338" y="5565775"/>
          <p14:tracePt t="80363" x="5230813" y="5565775"/>
          <p14:tracePt t="80385" x="5222875" y="5565775"/>
          <p14:tracePt t="80420" x="5213350" y="5565775"/>
          <p14:tracePt t="80456" x="5205413" y="5565775"/>
          <p14:tracePt t="80767" x="5213350" y="5565775"/>
          <p14:tracePt t="80775" x="5240338" y="5573713"/>
          <p14:tracePt t="80785" x="5248275" y="5583238"/>
          <p14:tracePt t="80803" x="5300663" y="5626100"/>
          <p14:tracePt t="80819" x="5335588" y="5643563"/>
          <p14:tracePt t="80836" x="5353050" y="5653088"/>
          <p14:tracePt t="80853" x="5414963" y="5670550"/>
          <p14:tracePt t="80869" x="5475288" y="5670550"/>
          <p14:tracePt t="80885" x="5510213" y="5670550"/>
          <p14:tracePt t="80902" x="5580063" y="5670550"/>
          <p14:tracePt t="80919" x="5624513" y="5670550"/>
          <p14:tracePt t="80936" x="5667375" y="5670550"/>
          <p14:tracePt t="80937" x="5684838" y="5670550"/>
          <p14:tracePt t="80952" x="5711825" y="5670550"/>
          <p14:tracePt t="80953" x="5719763" y="5670550"/>
          <p14:tracePt t="80968" x="5746750" y="5670550"/>
          <p14:tracePt t="80986" x="5781675" y="5670550"/>
          <p14:tracePt t="80988" x="5799138" y="5670550"/>
          <p14:tracePt t="81002" x="5816600" y="5661025"/>
          <p14:tracePt t="81019" x="5824538" y="5653088"/>
          <p14:tracePt t="81035" x="5851525" y="5653088"/>
          <p14:tracePt t="81052" x="5868988" y="5643563"/>
          <p14:tracePt t="81069" x="5894388" y="5626100"/>
          <p14:tracePt t="81085" x="5903913" y="5618163"/>
          <p14:tracePt t="81086" x="5903913" y="5608638"/>
          <p14:tracePt t="81102" x="5921375" y="5600700"/>
          <p14:tracePt t="81118" x="5929313" y="5600700"/>
          <p14:tracePt t="81136" x="5938838" y="5583238"/>
          <p14:tracePt t="81152" x="5956300" y="5573713"/>
          <p14:tracePt t="81169" x="5973763" y="5556250"/>
          <p14:tracePt t="81185" x="5999163" y="5530850"/>
          <p14:tracePt t="81202" x="5999163" y="5521325"/>
          <p14:tracePt t="81219" x="5999163" y="5513388"/>
          <p14:tracePt t="81221" x="6008688" y="5513388"/>
          <p14:tracePt t="81235" x="6008688" y="5503863"/>
          <p14:tracePt t="81257" x="6016625" y="5503863"/>
          <p14:tracePt t="81268" x="6016625" y="5495925"/>
          <p14:tracePt t="81285" x="6034088" y="5459413"/>
          <p14:tracePt t="81302" x="6051550" y="5441950"/>
          <p14:tracePt t="81319" x="6051550" y="5416550"/>
          <p14:tracePt t="81320" x="6051550" y="5407025"/>
          <p14:tracePt t="81336" x="6061075" y="5399088"/>
          <p14:tracePt t="81353" x="6061075" y="5389563"/>
          <p14:tracePt t="81398" x="6061075" y="5381625"/>
          <p14:tracePt t="81413" x="6061075" y="5372100"/>
          <p14:tracePt t="81435" x="6061075" y="5364163"/>
          <p14:tracePt t="81470" x="6061075" y="5354638"/>
          <p14:tracePt t="81505" x="6061075" y="5346700"/>
          <p14:tracePt t="82490" x="6078538" y="5346700"/>
          <p14:tracePt t="82505" x="6086475" y="5337175"/>
          <p14:tracePt t="82519" x="6105525" y="5329238"/>
          <p14:tracePt t="82536" x="6130925" y="5319713"/>
          <p14:tracePt t="82552" x="6148388" y="5311775"/>
          <p14:tracePt t="82554" x="6157913" y="5302250"/>
          <p14:tracePt t="82569" x="6200775" y="5259388"/>
          <p14:tracePt t="82585" x="6245225" y="5232400"/>
          <p14:tracePt t="82602" x="6280150" y="5214938"/>
          <p14:tracePt t="82619" x="6288088" y="5214938"/>
          <p14:tracePt t="82636" x="6288088" y="5207000"/>
          <p14:tracePt t="82660" x="6297613" y="5207000"/>
          <p14:tracePt t="82695" x="6305550" y="5207000"/>
          <p14:tracePt t="82880" x="6297613" y="5207000"/>
          <p14:tracePt t="82943" x="6288088" y="5207000"/>
          <p14:tracePt t="82979" x="6280150" y="5207000"/>
          <p14:tracePt t="83135" x="6270625" y="5207000"/>
          <p14:tracePt t="83624" x="6280150" y="5207000"/>
          <p14:tracePt t="83631" x="6280150" y="5197475"/>
          <p14:tracePt t="83639" x="6305550" y="5180013"/>
          <p14:tracePt t="83652" x="6332538" y="5145088"/>
          <p14:tracePt t="83669" x="6427788" y="4918075"/>
          <p14:tracePt t="83685" x="6497638" y="4770438"/>
          <p14:tracePt t="83702" x="6584950" y="4516438"/>
          <p14:tracePt t="83719" x="6637338" y="4394200"/>
          <p14:tracePt t="83736" x="6681788" y="4281488"/>
          <p14:tracePt t="83737" x="6689725" y="4237038"/>
          <p14:tracePt t="83752" x="6699250" y="4159250"/>
          <p14:tracePt t="83753" x="6724650" y="4097338"/>
          <p14:tracePt t="83770" x="6734175" y="4017963"/>
          <p14:tracePt t="83786" x="6742113" y="3940175"/>
          <p14:tracePt t="83787" x="6751638" y="3895725"/>
          <p14:tracePt t="83802" x="6759575" y="3800475"/>
          <p14:tracePt t="83819" x="6759575" y="3721100"/>
          <p14:tracePt t="83836" x="6769100" y="3556000"/>
          <p14:tracePt t="83852" x="6769100" y="3433763"/>
          <p14:tracePt t="83869" x="6759575" y="3328988"/>
          <p14:tracePt t="83886" x="6734175" y="3232150"/>
          <p14:tracePt t="83902" x="6707188" y="3162300"/>
          <p14:tracePt t="83919" x="6689725" y="3109913"/>
          <p14:tracePt t="83935" x="6646863" y="3040063"/>
          <p14:tracePt t="83954" x="6611938" y="3005138"/>
          <p14:tracePt t="83972" x="6542088" y="2952750"/>
          <p14:tracePt t="83986" x="6532563" y="2935288"/>
          <p14:tracePt t="83987" x="6507163" y="2909888"/>
          <p14:tracePt t="84003" x="6445250" y="2874963"/>
          <p14:tracePt t="84020" x="6410325" y="2840038"/>
          <p14:tracePt t="84021" x="6384925" y="2830513"/>
          <p14:tracePt t="84038" x="6375400" y="2822575"/>
          <p14:tracePt t="84039" x="6357938" y="2813050"/>
          <p14:tracePt t="84053" x="6340475" y="2805113"/>
          <p14:tracePt t="84072" x="6323013" y="2795588"/>
          <p14:tracePt t="84107" x="6305550" y="2795588"/>
          <p14:tracePt t="84128" x="6297613" y="2795588"/>
          <p14:tracePt t="84163" x="6288088" y="2795588"/>
          <p14:tracePt t="84171" x="6280150" y="2805113"/>
          <p14:tracePt t="84178" x="6280150" y="2813050"/>
          <p14:tracePt t="84192" x="6270625" y="2830513"/>
          <p14:tracePt t="84205" x="6270625" y="2840038"/>
          <p14:tracePt t="84219" x="6262688" y="2840038"/>
          <p14:tracePt t="84236" x="6253163" y="2840038"/>
          <p14:tracePt t="84253" x="6253163" y="2847975"/>
          <p14:tracePt t="84269" x="6253163" y="2857500"/>
          <p14:tracePt t="84270" x="6245225" y="2857500"/>
          <p14:tracePt t="84286" x="6235700" y="2882900"/>
          <p14:tracePt t="84303" x="6235700" y="2909888"/>
          <p14:tracePt t="84305" x="6227763" y="2917825"/>
          <p14:tracePt t="84320" x="6227763" y="2927350"/>
          <p14:tracePt t="84337" x="6227763" y="2935288"/>
          <p14:tracePt t="84354" x="6227763" y="2944813"/>
          <p14:tracePt t="84370" x="6227763" y="2962275"/>
          <p14:tracePt t="84411" x="6227763" y="2970213"/>
          <p14:tracePt t="84447" x="6227763" y="2979738"/>
          <p14:tracePt t="84525" x="6227763" y="2987675"/>
          <p14:tracePt t="84610" x="6218238" y="2987675"/>
          <p14:tracePt t="84633" x="6218238" y="2997200"/>
          <p14:tracePt t="84667" x="6210300" y="2997200"/>
          <p14:tracePt t="85164" x="6218238" y="3040063"/>
          <p14:tracePt t="85171" x="6262688" y="3101975"/>
          <p14:tracePt t="85177" x="6305550" y="3197225"/>
          <p14:tracePt t="85206" x="6410325" y="3625850"/>
          <p14:tracePt t="85221" x="6427788" y="3817938"/>
          <p14:tracePt t="85239" x="6419850" y="4010025"/>
          <p14:tracePt t="85241" x="6419850" y="4079875"/>
          <p14:tracePt t="85255" x="6402388" y="4237038"/>
          <p14:tracePt t="85271" x="6384925" y="4324350"/>
          <p14:tracePt t="85287" x="6375400" y="4376738"/>
          <p14:tracePt t="85304" x="6357938" y="4421188"/>
          <p14:tracePt t="85305" x="6350000" y="4446588"/>
          <p14:tracePt t="85320" x="6332538" y="4498975"/>
          <p14:tracePt t="85338" x="6315075" y="4543425"/>
          <p14:tracePt t="85340" x="6297613" y="4578350"/>
          <p14:tracePt t="85352" x="6288088" y="4613275"/>
          <p14:tracePt t="85353" x="6280150" y="4630738"/>
          <p14:tracePt t="85369" x="6253163" y="4700588"/>
          <p14:tracePt t="85385" x="6235700" y="4743450"/>
          <p14:tracePt t="85402" x="6157913" y="4857750"/>
          <p14:tracePt t="85418" x="6122988" y="4918075"/>
          <p14:tracePt t="85435" x="6096000" y="4970463"/>
          <p14:tracePt t="85452" x="6034088" y="5057775"/>
          <p14:tracePt t="85471" x="5999163" y="5119688"/>
          <p14:tracePt t="85487" x="5964238" y="5180013"/>
          <p14:tracePt t="85489" x="5946775" y="5214938"/>
          <p14:tracePt t="85502" x="5929313" y="5249863"/>
          <p14:tracePt t="85503" x="5921375" y="5259388"/>
          <p14:tracePt t="85518" x="5911850" y="5276850"/>
          <p14:tracePt t="85540" x="5868988" y="5346700"/>
          <p14:tracePt t="85552" x="5859463" y="5364163"/>
          <p14:tracePt t="85573" x="5851525" y="5364163"/>
          <p14:tracePt t="85586" x="5851525" y="5372100"/>
          <p14:tracePt t="85602" x="5851525" y="5381625"/>
          <p14:tracePt t="85619" x="5842000" y="5399088"/>
          <p14:tracePt t="85635" x="5842000" y="5416550"/>
          <p14:tracePt t="85658" x="5842000" y="5424488"/>
          <p14:tracePt t="85686" x="5842000" y="5434013"/>
          <p14:tracePt t="85855" x="5851525" y="5424488"/>
          <p14:tracePt t="85863" x="5859463" y="5424488"/>
          <p14:tracePt t="85874" x="5868988" y="5416550"/>
          <p14:tracePt t="85887" x="5876925" y="5407025"/>
          <p14:tracePt t="85907" x="5886450" y="5389563"/>
          <p14:tracePt t="85942" x="5894388" y="5389563"/>
          <p14:tracePt t="85972" x="5903913" y="5389563"/>
          <p14:tracePt t="85977" x="5903913" y="5381625"/>
          <p14:tracePt t="86014" x="5903913" y="5372100"/>
          <p14:tracePt t="86036" x="5911850" y="5372100"/>
          <p14:tracePt t="86069" x="5921375" y="5372100"/>
          <p14:tracePt t="86106" x="5929313" y="5372100"/>
          <p14:tracePt t="86142" x="5938838" y="5372100"/>
          <p14:tracePt t="87737" x="5938838" y="5381625"/>
          <p14:tracePt t="87745" x="5903913" y="5407025"/>
          <p14:tracePt t="87753" x="5886450" y="5441950"/>
          <p14:tracePt t="87755" x="5851525" y="5459413"/>
          <p14:tracePt t="87772" x="5789613" y="5503863"/>
          <p14:tracePt t="87788" x="5754688" y="5521325"/>
          <p14:tracePt t="87790" x="5729288" y="5548313"/>
          <p14:tracePt t="87805" x="5632450" y="5573713"/>
          <p14:tracePt t="87806" x="5580063" y="5591175"/>
          <p14:tracePt t="87822" x="5519738" y="5635625"/>
          <p14:tracePt t="87841" x="5414963" y="5678488"/>
          <p14:tracePt t="87853" x="5345113" y="5705475"/>
          <p14:tracePt t="87854" x="5292725" y="5730875"/>
          <p14:tracePt t="87869" x="5195888" y="5748338"/>
          <p14:tracePt t="87892" x="5065713" y="5792788"/>
          <p14:tracePt t="87901" x="5038725" y="5792788"/>
          <p14:tracePt t="87918" x="5003800" y="5792788"/>
          <p14:tracePt t="87935" x="4968875" y="5800725"/>
          <p14:tracePt t="87953" x="4933950" y="5818188"/>
          <p14:tracePt t="87955" x="4916488" y="5818188"/>
          <p14:tracePt t="87969" x="4856163" y="5818188"/>
          <p14:tracePt t="87985" x="4803775" y="5818188"/>
          <p14:tracePt t="88003" x="4724400" y="5818188"/>
          <p14:tracePt t="88004" x="4699000" y="5818188"/>
          <p14:tracePt t="88019" x="4637088" y="5818188"/>
          <p14:tracePt t="88035" x="4584700" y="5818188"/>
          <p14:tracePt t="88052" x="4524375" y="5810250"/>
          <p14:tracePt t="88053" x="4506913" y="5800725"/>
          <p14:tracePt t="88069" x="4454525" y="5783263"/>
          <p14:tracePt t="88085" x="4392613" y="5765800"/>
          <p14:tracePt t="88102" x="4322763" y="5730875"/>
          <p14:tracePt t="88120" x="4287838" y="5713413"/>
          <p14:tracePt t="88135" x="4279900" y="5705475"/>
          <p14:tracePt t="88152" x="4270375" y="5705475"/>
          <p14:tracePt t="88566" x="4244975" y="5705475"/>
          <p14:tracePt t="88573" x="4235450" y="5705475"/>
          <p14:tracePt t="88586" x="4217988" y="5705475"/>
          <p14:tracePt t="88605" x="4175125" y="5705475"/>
          <p14:tracePt t="88625" x="4148138" y="5705475"/>
          <p14:tracePt t="88642" x="4140200" y="5705475"/>
          <p14:tracePt t="88657" x="4122738" y="5705475"/>
          <p14:tracePt t="88692" x="4113213" y="5705475"/>
          <p14:tracePt t="88729" x="4105275" y="5705475"/>
          <p14:tracePt t="88742" x="4105275" y="5695950"/>
          <p14:tracePt t="88749" x="4095750" y="5695950"/>
          <p14:tracePt t="88764" x="4087813" y="5695950"/>
          <p14:tracePt t="88771" x="4087813" y="5688013"/>
          <p14:tracePt t="88788" x="4078288" y="5688013"/>
          <p14:tracePt t="88849" x="4060825" y="5688013"/>
          <p14:tracePt t="88892" x="4052888" y="5688013"/>
          <p14:tracePt t="88921" x="4052888" y="5695950"/>
          <p14:tracePt t="89316" x="4078288" y="5688013"/>
          <p14:tracePt t="89323" x="4095750" y="5670550"/>
          <p14:tracePt t="89337" x="4175125" y="5565775"/>
          <p14:tracePt t="89354" x="4210050" y="5486400"/>
          <p14:tracePt t="89371" x="4235450" y="5416550"/>
          <p14:tracePt t="89373" x="4235450" y="5389563"/>
          <p14:tracePt t="89387" x="4235450" y="5364163"/>
          <p14:tracePt t="89388" x="4235450" y="5346700"/>
          <p14:tracePt t="89404" x="4227513" y="5319713"/>
          <p14:tracePt t="89422" x="4183063" y="5276850"/>
          <p14:tracePt t="89437" x="4148138" y="5241925"/>
          <p14:tracePt t="89455" x="4122738" y="5224463"/>
          <p14:tracePt t="89471" x="4095750" y="5214938"/>
          <p14:tracePt t="89487" x="4087813" y="5214938"/>
          <p14:tracePt t="89544" x="4087813" y="5224463"/>
          <p14:tracePt t="89564" x="4087813" y="5232400"/>
          <p14:tracePt t="89578" x="4087813" y="5241925"/>
          <p14:tracePt t="89585" x="4087813" y="5249863"/>
          <p14:tracePt t="89603" x="4087813" y="5259388"/>
          <p14:tracePt t="89620" x="4087813" y="5267325"/>
          <p14:tracePt t="89649" x="4087813" y="5276850"/>
          <p14:tracePt t="89847" x="4087813" y="5284788"/>
          <p14:tracePt t="89861" x="4087813" y="5311775"/>
          <p14:tracePt t="89869" x="4105275" y="5346700"/>
          <p14:tracePt t="89885" x="4122738" y="5434013"/>
          <p14:tracePt t="89902" x="4157663" y="5530850"/>
          <p14:tracePt t="89903" x="4175125" y="5565775"/>
          <p14:tracePt t="89918" x="4200525" y="5653088"/>
          <p14:tracePt t="89935" x="4210050" y="5688013"/>
          <p14:tracePt t="89953" x="4210050" y="5695950"/>
          <p14:tracePt t="89969" x="4210050" y="5705475"/>
          <p14:tracePt t="89988" x="4210050" y="5713413"/>
          <p14:tracePt t="90003" x="4210050" y="5722938"/>
          <p14:tracePt t="90052" x="4192588" y="5722938"/>
          <p14:tracePt t="90059" x="4175125" y="5722938"/>
          <p14:tracePt t="90073" x="4165600" y="5722938"/>
          <p14:tracePt t="90091" x="4157663" y="5722938"/>
          <p14:tracePt t="90123" x="4148138" y="5722938"/>
          <p14:tracePt t="90159" x="4140200" y="5722938"/>
          <p14:tracePt t="91733" x="4130675" y="5722938"/>
          <p14:tracePt t="91805" x="4122738" y="5722938"/>
          <p14:tracePt t="91819" x="4122738" y="5730875"/>
          <p14:tracePt t="91825" x="4122738" y="5740400"/>
          <p14:tracePt t="91837" x="4113213" y="5765800"/>
          <p14:tracePt t="91839" x="4113213" y="5775325"/>
          <p14:tracePt t="91854" x="4095750" y="5810250"/>
          <p14:tracePt t="91871" x="4095750" y="5845175"/>
          <p14:tracePt t="91888" x="4070350" y="5897563"/>
          <p14:tracePt t="91904" x="4052888" y="5915025"/>
          <p14:tracePt t="91906" x="4035425" y="5932488"/>
          <p14:tracePt t="91920" x="4025900" y="5967413"/>
          <p14:tracePt t="91938" x="4008438" y="5992813"/>
          <p14:tracePt t="91939" x="4000500" y="6010275"/>
          <p14:tracePt t="91955" x="3983038" y="6037263"/>
          <p14:tracePt t="91969" x="3965575" y="6062663"/>
          <p14:tracePt t="91988" x="3965575" y="6072188"/>
          <p14:tracePt t="92003" x="3965575" y="6080125"/>
          <p14:tracePt t="92005" x="3956050" y="6080125"/>
          <p14:tracePt t="92019" x="3956050" y="6089650"/>
          <p14:tracePt t="92036" x="3956050" y="6097588"/>
          <p14:tracePt t="92109" x="3956050" y="6107113"/>
          <p14:tracePt t="92145" x="3956050" y="6115050"/>
          <p14:tracePt t="92180" x="3956050" y="6124575"/>
          <p14:tracePt t="92217" x="3956050" y="6132513"/>
          <p14:tracePt t="97560" x="3965575" y="6115050"/>
          <p14:tracePt t="97566" x="3983038" y="6062663"/>
          <p14:tracePt t="97571" x="4000500" y="5984875"/>
          <p14:tracePt t="97595" x="4035425" y="5880100"/>
          <p14:tracePt t="97603" x="4035425" y="5845175"/>
          <p14:tracePt t="97621" x="4043363" y="5818188"/>
          <p14:tracePt t="97637" x="4043363" y="5810250"/>
          <p14:tracePt t="97639" x="4043363" y="5775325"/>
          <p14:tracePt t="97653" x="4043363" y="5757863"/>
          <p14:tracePt t="97671" x="4043363" y="5748338"/>
          <p14:tracePt t="97672" x="4043363" y="5740400"/>
          <p14:tracePt t="97714" x="4043363" y="5730875"/>
          <p14:tracePt t="97743" x="4043363" y="5722938"/>
          <p14:tracePt t="97749" x="4052888" y="5705475"/>
          <p14:tracePt t="97755" x="4052888" y="5688013"/>
          <p14:tracePt t="97771" x="4060825" y="5670550"/>
          <p14:tracePt t="97788" x="4060825" y="5661025"/>
          <p14:tracePt t="97805" x="4060825" y="5643563"/>
          <p14:tracePt t="97827" x="4060825" y="5635625"/>
          <p14:tracePt t="97862" x="4060825" y="5626100"/>
          <p14:tracePt t="98601" x="4087813" y="5626100"/>
          <p14:tracePt t="98606" x="4105275" y="5626100"/>
          <p14:tracePt t="98619" x="4130675" y="5626100"/>
          <p14:tracePt t="98635" x="4148138" y="5626100"/>
          <p14:tracePt t="98652" x="4157663" y="5626100"/>
          <p14:tracePt t="98669" x="4175125" y="5626100"/>
          <p14:tracePt t="98670" x="4192588" y="5635625"/>
          <p14:tracePt t="98685" x="4210050" y="5635625"/>
          <p14:tracePt t="98704" x="4270375" y="5643563"/>
          <p14:tracePt t="98706" x="4287838" y="5643563"/>
          <p14:tracePt t="98720" x="4375150" y="5670550"/>
          <p14:tracePt t="98735" x="4445000" y="5705475"/>
          <p14:tracePt t="98752" x="4479925" y="5722938"/>
          <p14:tracePt t="98769" x="4549775" y="5748338"/>
          <p14:tracePt t="98785" x="4567238" y="5757863"/>
          <p14:tracePt t="98803" x="4576763" y="5765800"/>
          <p14:tracePt t="98804" x="4594225" y="5775325"/>
          <p14:tracePt t="98818" x="4602163" y="5775325"/>
          <p14:tracePt t="98836" x="4611688" y="5775325"/>
          <p14:tracePt t="98852" x="4619625" y="5783263"/>
          <p14:tracePt t="98869" x="4629150" y="5783263"/>
          <p14:tracePt t="98885" x="4637088" y="5792788"/>
          <p14:tracePt t="98911" x="4654550" y="5792788"/>
          <p14:tracePt t="98918" x="4664075" y="5792788"/>
          <p14:tracePt t="98935" x="4672013" y="5792788"/>
          <p14:tracePt t="98953" x="4699000" y="5792788"/>
          <p14:tracePt t="98953" x="4724400" y="5792788"/>
          <p14:tracePt t="98969" x="4759325" y="5757863"/>
          <p14:tracePt t="98986" x="4829175" y="5713413"/>
          <p14:tracePt t="99002" x="4891088" y="5661025"/>
          <p14:tracePt t="99003" x="4933950" y="5635625"/>
          <p14:tracePt t="99020" x="4995863" y="5591175"/>
          <p14:tracePt t="99038" x="5038725" y="5548313"/>
          <p14:tracePt t="99038" x="5065713" y="5530850"/>
          <p14:tracePt t="99052" x="5100638" y="5503863"/>
          <p14:tracePt t="99069" x="5170488" y="5476875"/>
          <p14:tracePt t="99086" x="5213350" y="5459413"/>
          <p14:tracePt t="99087" x="5230813" y="5451475"/>
          <p14:tracePt t="99102" x="5265738" y="5451475"/>
          <p14:tracePt t="99119" x="5370513" y="5416550"/>
          <p14:tracePt t="99137" x="5449888" y="5407025"/>
          <p14:tracePt t="99137" x="5475288" y="5399088"/>
          <p14:tracePt t="99152" x="5519738" y="5399088"/>
          <p14:tracePt t="99170" x="5572125" y="5399088"/>
          <p14:tracePt t="99186" x="5614988" y="5416550"/>
          <p14:tracePt t="99202" x="5632450" y="5416550"/>
          <p14:tracePt t="99219" x="5641975" y="5424488"/>
          <p14:tracePt t="99236" x="5667375" y="5434013"/>
          <p14:tracePt t="99259" x="5676900" y="5441950"/>
          <p14:tracePt t="99271" x="5684838" y="5441950"/>
          <p14:tracePt t="99294" x="5694363" y="5451475"/>
          <p14:tracePt t="99338" x="5702300" y="5451475"/>
          <p14:tracePt t="99364" x="5702300" y="5459413"/>
          <p14:tracePt t="99370" x="5711825" y="5459413"/>
          <p14:tracePt t="99406" x="5711825" y="5468938"/>
          <p14:tracePt t="99443" x="5711825" y="5476875"/>
          <p14:tracePt t="99480" x="5711825" y="5486400"/>
          <p14:tracePt t="99486" x="5711825" y="5513388"/>
          <p14:tracePt t="99503" x="5694363" y="5565775"/>
          <p14:tracePt t="99520" x="5659438" y="5608638"/>
          <p14:tracePt t="99521" x="5649913" y="5618163"/>
          <p14:tracePt t="99537" x="5632450" y="5670550"/>
          <p14:tracePt t="99555" x="5614988" y="5688013"/>
          <p14:tracePt t="99557" x="5607050" y="5695950"/>
          <p14:tracePt t="99571" x="5607050" y="5705475"/>
          <p14:tracePt t="99589" x="5607050" y="5722938"/>
          <p14:tracePt t="99604" x="5597525" y="5730875"/>
          <p14:tracePt t="99639" x="5589588" y="5730875"/>
          <p14:tracePt t="99662" x="5589588" y="5740400"/>
          <p14:tracePt t="99989" x="5572125" y="5722938"/>
          <p14:tracePt t="99995" x="5572125" y="5705475"/>
          <p14:tracePt t="100004" x="5554663" y="5678488"/>
          <p14:tracePt t="100022" x="5510213" y="5618163"/>
          <p14:tracePt t="100023" x="5502275" y="5600700"/>
          <p14:tracePt t="100039" x="5457825" y="5573713"/>
          <p14:tracePt t="100054" x="5432425" y="5565775"/>
          <p14:tracePt t="100055" x="5414963" y="5556250"/>
          <p14:tracePt t="100071" x="5380038" y="5530850"/>
          <p14:tracePt t="100087" x="5362575" y="5530850"/>
          <p14:tracePt t="100103" x="5353050" y="5530850"/>
          <p14:tracePt t="100143" x="5345113" y="5530850"/>
          <p14:tracePt t="100316" x="5353050" y="5530850"/>
          <p14:tracePt t="100328" x="5397500" y="5513388"/>
          <p14:tracePt t="100346" x="5432425" y="5503863"/>
          <p14:tracePt t="100353" x="5467350" y="5495925"/>
          <p14:tracePt t="100370" x="5580063" y="5434013"/>
          <p14:tracePt t="100371" x="5659438" y="5399088"/>
          <p14:tracePt t="100388" x="5816600" y="5294313"/>
          <p14:tracePt t="100407" x="6130925" y="5075238"/>
          <p14:tracePt t="100420" x="6323013" y="4927600"/>
          <p14:tracePt t="100435" x="6515100" y="4648200"/>
          <p14:tracePt t="100453" x="6672263" y="4271963"/>
          <p14:tracePt t="100454" x="6716713" y="4062413"/>
          <p14:tracePt t="100469" x="6769100" y="3808413"/>
          <p14:tracePt t="100470" x="6777038" y="3616325"/>
          <p14:tracePt t="100485" x="6786563" y="3084513"/>
          <p14:tracePt t="100503" x="6759575" y="2620963"/>
          <p14:tracePt t="100505" x="6724650" y="2314575"/>
          <p14:tracePt t="100519" x="6689725" y="2035175"/>
          <p14:tracePt t="100520" x="6646863" y="1800225"/>
          <p14:tracePt t="100535" x="6550025" y="1257300"/>
          <p14:tracePt t="100553" x="6489700" y="777875"/>
          <p14:tracePt t="100554" x="6437313" y="488950"/>
          <p14:tracePt t="100569" x="6410325" y="296863"/>
          <p14:tracePt t="100570" x="6392863" y="10477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 y="304800"/>
            <a:ext cx="9220200" cy="914400"/>
          </a:xfrm>
        </p:spPr>
        <p:txBody>
          <a:bodyPr/>
          <a:lstStyle/>
          <a:p>
            <a:r>
              <a:rPr lang="en-US" dirty="0"/>
              <a:t>Endorsements</a:t>
            </a:r>
          </a:p>
        </p:txBody>
      </p:sp>
      <p:sp>
        <p:nvSpPr>
          <p:cNvPr id="6" name="TextBox 5">
            <a:extLst>
              <a:ext uri="{FF2B5EF4-FFF2-40B4-BE49-F238E27FC236}">
                <a16:creationId xmlns:a16="http://schemas.microsoft.com/office/drawing/2014/main" id="{4D1C9BD6-05E8-4702-B9EE-9AAD29A23642}"/>
              </a:ext>
            </a:extLst>
          </p:cNvPr>
          <p:cNvSpPr txBox="1"/>
          <p:nvPr/>
        </p:nvSpPr>
        <p:spPr>
          <a:xfrm>
            <a:off x="304800" y="1453989"/>
            <a:ext cx="8382000" cy="1758879"/>
          </a:xfrm>
          <a:prstGeom prst="rect">
            <a:avLst/>
          </a:prstGeom>
          <a:noFill/>
        </p:spPr>
        <p:txBody>
          <a:bodyPr wrap="square">
            <a:spAutoFit/>
          </a:bodyPr>
          <a:lstStyle/>
          <a:p>
            <a:pPr marL="171450" defTabSz="685800">
              <a:lnSpc>
                <a:spcPct val="110000"/>
              </a:lnSpc>
              <a:buClr>
                <a:srgbClr val="B80E0F"/>
              </a:buClr>
              <a:buSzPct val="160000"/>
              <a:defRPr/>
            </a:pP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A student may earn an endorsement by successfully completing</a:t>
            </a:r>
            <a:r>
              <a:rPr lang="en-US" altLang="en-US" sz="1600" cap="all" dirty="0">
                <a:latin typeface="Impact" panose="020B0806030902050204"/>
              </a:rPr>
              <a:t>:</a:t>
            </a:r>
          </a:p>
          <a:p>
            <a:pPr marL="457200" indent="-285750" defTabSz="685800">
              <a:lnSpc>
                <a:spcPct val="110000"/>
              </a:lnSpc>
              <a:buClr>
                <a:srgbClr val="00B0F0"/>
              </a:buClr>
              <a:buSzPct val="160000"/>
              <a:buFont typeface="Arial" panose="020B0604020202020204" pitchFamily="34" charset="0"/>
              <a:buChar char="•"/>
              <a:defRPr/>
            </a:pP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Curriculum</a:t>
            </a:r>
            <a:r>
              <a:rPr lang="en-US" altLang="en-US" sz="1600" cap="all" dirty="0">
                <a:latin typeface="Impact" panose="020B0806030902050204"/>
              </a:rPr>
              <a:t> </a:t>
            </a: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requirements for the endorsement </a:t>
            </a:r>
          </a:p>
          <a:p>
            <a:pPr marL="457200" indent="-285750" defTabSz="685800">
              <a:lnSpc>
                <a:spcPct val="110000"/>
              </a:lnSpc>
              <a:buClr>
                <a:srgbClr val="00B0F0"/>
              </a:buClr>
              <a:buSzPct val="160000"/>
              <a:buFont typeface="Arial" panose="020B0604020202020204" pitchFamily="34" charset="0"/>
              <a:buChar char="•"/>
              <a:defRPr/>
            </a:pP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A total of four credits in mathematics</a:t>
            </a:r>
          </a:p>
          <a:p>
            <a:pPr marL="457200" indent="-285750" defTabSz="685800">
              <a:lnSpc>
                <a:spcPct val="110000"/>
              </a:lnSpc>
              <a:buClr>
                <a:srgbClr val="00B0F0"/>
              </a:buClr>
              <a:buSzPct val="160000"/>
              <a:buFont typeface="Arial" panose="020B0604020202020204" pitchFamily="34" charset="0"/>
              <a:buChar char="•"/>
              <a:defRPr/>
            </a:pP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A total of four credits in science</a:t>
            </a:r>
          </a:p>
          <a:p>
            <a:pPr marL="457200" indent="-285750" defTabSz="685800">
              <a:lnSpc>
                <a:spcPct val="110000"/>
              </a:lnSpc>
              <a:buClr>
                <a:srgbClr val="00B0F0"/>
              </a:buClr>
              <a:buSzPct val="160000"/>
              <a:buFont typeface="Arial" panose="020B0604020202020204" pitchFamily="34" charset="0"/>
              <a:buChar char="•"/>
              <a:defRPr/>
            </a:pPr>
            <a:r>
              <a:rPr lang="en-US" alt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Two additional elective credits</a:t>
            </a:r>
          </a:p>
        </p:txBody>
      </p:sp>
      <p:pic>
        <p:nvPicPr>
          <p:cNvPr id="8" name="Picture 7" descr="Yellow diamond sign3.jpg">
            <a:extLst>
              <a:ext uri="{FF2B5EF4-FFF2-40B4-BE49-F238E27FC236}">
                <a16:creationId xmlns:a16="http://schemas.microsoft.com/office/drawing/2014/main" id="{13E30614-41BF-9123-6F8F-69917F00D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2082188"/>
            <a:ext cx="1943100" cy="4775812"/>
          </a:xfrm>
          <a:prstGeom prst="rect">
            <a:avLst/>
          </a:prstGeom>
        </p:spPr>
      </p:pic>
      <p:sp>
        <p:nvSpPr>
          <p:cNvPr id="9" name="TextBox 8">
            <a:extLst>
              <a:ext uri="{FF2B5EF4-FFF2-40B4-BE49-F238E27FC236}">
                <a16:creationId xmlns:a16="http://schemas.microsoft.com/office/drawing/2014/main" id="{F8302291-3C98-9099-4ED2-A334B641B7F0}"/>
              </a:ext>
            </a:extLst>
          </p:cNvPr>
          <p:cNvSpPr txBox="1"/>
          <p:nvPr/>
        </p:nvSpPr>
        <p:spPr>
          <a:xfrm>
            <a:off x="7781925" y="3371671"/>
            <a:ext cx="904875" cy="1200329"/>
          </a:xfrm>
          <a:prstGeom prst="rect">
            <a:avLst/>
          </a:prstGeom>
          <a:noFill/>
        </p:spPr>
        <p:txBody>
          <a:bodyPr wrap="square" rtlCol="0">
            <a:spAutoFit/>
          </a:bodyPr>
          <a:lstStyle/>
          <a:p>
            <a:r>
              <a:rPr lang="en-US" sz="7200" b="1" dirty="0">
                <a:solidFill>
                  <a:schemeClr val="bg1"/>
                </a:solidFill>
                <a:latin typeface="Arial Black"/>
                <a:cs typeface="Arial Black"/>
              </a:rPr>
              <a:t>?</a:t>
            </a:r>
          </a:p>
        </p:txBody>
      </p:sp>
      <p:sp>
        <p:nvSpPr>
          <p:cNvPr id="5" name="TextBox 4">
            <a:extLst>
              <a:ext uri="{FF2B5EF4-FFF2-40B4-BE49-F238E27FC236}">
                <a16:creationId xmlns:a16="http://schemas.microsoft.com/office/drawing/2014/main" id="{A747A06F-3587-BFF9-FA8B-6F6BB8098E36}"/>
              </a:ext>
            </a:extLst>
          </p:cNvPr>
          <p:cNvSpPr txBox="1"/>
          <p:nvPr/>
        </p:nvSpPr>
        <p:spPr>
          <a:xfrm>
            <a:off x="302419" y="4406298"/>
            <a:ext cx="6705600" cy="2097434"/>
          </a:xfrm>
          <a:prstGeom prst="rect">
            <a:avLst/>
          </a:prstGeom>
          <a:noFill/>
        </p:spPr>
        <p:txBody>
          <a:bodyPr wrap="square">
            <a:spAutoFit/>
          </a:bodyPr>
          <a:lstStyle/>
          <a:p>
            <a:pPr marL="457200" indent="-285750" defTabSz="685800">
              <a:lnSpc>
                <a:spcPct val="110000"/>
              </a:lnSpc>
              <a:buClr>
                <a:srgbClr val="00B0F0"/>
              </a:buClr>
              <a:buSzPct val="160000"/>
              <a:buFont typeface="Arial" panose="020B0604020202020204" pitchFamily="34" charset="0"/>
              <a:buChar char="•"/>
              <a:defRPr/>
            </a:pPr>
            <a:r>
              <a:rPr 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All students must choose an Endorsement.</a:t>
            </a:r>
          </a:p>
          <a:p>
            <a:pPr marL="457200" indent="-285750" defTabSz="685800">
              <a:lnSpc>
                <a:spcPct val="110000"/>
              </a:lnSpc>
              <a:buClr>
                <a:srgbClr val="00B0F0"/>
              </a:buClr>
              <a:buSzPct val="160000"/>
              <a:buFont typeface="Arial" panose="020B0604020202020204" pitchFamily="34" charset="0"/>
              <a:buChar char="•"/>
              <a:defRPr/>
            </a:pPr>
            <a:r>
              <a:rPr 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Each Endorsement requires a series of courses.</a:t>
            </a:r>
          </a:p>
          <a:p>
            <a:pPr marL="457200" indent="-285750" defTabSz="685800">
              <a:lnSpc>
                <a:spcPct val="110000"/>
              </a:lnSpc>
              <a:buClr>
                <a:srgbClr val="00B0F0"/>
              </a:buClr>
              <a:buSzPct val="160000"/>
              <a:buFont typeface="Arial" panose="020B0604020202020204" pitchFamily="34" charset="0"/>
              <a:buChar char="•"/>
              <a:defRPr/>
            </a:pPr>
            <a:r>
              <a:rPr 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Most of these courses have a required sequence.</a:t>
            </a:r>
          </a:p>
          <a:p>
            <a:pPr marL="457200" indent="-285750" defTabSz="685800">
              <a:lnSpc>
                <a:spcPct val="110000"/>
              </a:lnSpc>
              <a:buClr>
                <a:srgbClr val="00B0F0"/>
              </a:buClr>
              <a:buSzPct val="160000"/>
              <a:buFont typeface="Arial" panose="020B0604020202020204" pitchFamily="34" charset="0"/>
              <a:buChar char="•"/>
              <a:defRPr/>
            </a:pPr>
            <a:r>
              <a:rPr 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Students may earn more than one Endorsement.</a:t>
            </a:r>
          </a:p>
          <a:p>
            <a:pPr marL="457200" indent="-285750" defTabSz="685800">
              <a:lnSpc>
                <a:spcPct val="110000"/>
              </a:lnSpc>
              <a:buClr>
                <a:srgbClr val="00B0F0"/>
              </a:buClr>
              <a:buSzPct val="160000"/>
              <a:buFont typeface="Arial" panose="020B0604020202020204" pitchFamily="34" charset="0"/>
              <a:buChar char="•"/>
              <a:defRPr/>
            </a:pPr>
            <a:r>
              <a:rPr lang="en-US" sz="20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See your Planning Guide for specific Endorsement requirements.</a:t>
            </a:r>
          </a:p>
        </p:txBody>
      </p:sp>
      <p:sp>
        <p:nvSpPr>
          <p:cNvPr id="11" name="TextBox 10">
            <a:extLst>
              <a:ext uri="{FF2B5EF4-FFF2-40B4-BE49-F238E27FC236}">
                <a16:creationId xmlns:a16="http://schemas.microsoft.com/office/drawing/2014/main" id="{1B15B92B-E6E8-D148-A394-D369CB6D4D24}"/>
              </a:ext>
            </a:extLst>
          </p:cNvPr>
          <p:cNvSpPr txBox="1"/>
          <p:nvPr/>
        </p:nvSpPr>
        <p:spPr>
          <a:xfrm>
            <a:off x="302418" y="3736957"/>
            <a:ext cx="6550819" cy="523220"/>
          </a:xfrm>
          <a:prstGeom prst="rect">
            <a:avLst/>
          </a:prstGeom>
          <a:noFill/>
        </p:spPr>
        <p:txBody>
          <a:bodyPr wrap="square">
            <a:spAutoFit/>
          </a:bodyPr>
          <a:lstStyle/>
          <a:p>
            <a:pPr>
              <a:spcBef>
                <a:spcPct val="0"/>
              </a:spcBef>
            </a:pPr>
            <a:r>
              <a:rPr lang="en-US" altLang="en-US" sz="280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Plan for your Endorsement</a:t>
            </a:r>
          </a:p>
        </p:txBody>
      </p:sp>
      <p:pic>
        <p:nvPicPr>
          <p:cNvPr id="13" name="Audio 12">
            <a:hlinkClick r:id="" action="ppaction://media"/>
            <a:extLst>
              <a:ext uri="{FF2B5EF4-FFF2-40B4-BE49-F238E27FC236}">
                <a16:creationId xmlns:a16="http://schemas.microsoft.com/office/drawing/2014/main" id="{7DDEC254-8A26-A9B3-B499-519D8D5693B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658100" y="5435965"/>
            <a:ext cx="2057400" cy="2057400"/>
          </a:xfrm>
          <a:prstGeom prst="ellipse">
            <a:avLst/>
          </a:prstGeom>
        </p:spPr>
      </p:pic>
    </p:spTree>
    <p:extLst>
      <p:ext uri="{BB962C8B-B14F-4D97-AF65-F5344CB8AC3E}">
        <p14:creationId xmlns:p14="http://schemas.microsoft.com/office/powerpoint/2010/main" val="2108550789"/>
      </p:ext>
    </p:extLst>
  </p:cSld>
  <p:clrMapOvr>
    <a:masterClrMapping/>
  </p:clrMapOvr>
  <mc:AlternateContent xmlns:mc="http://schemas.openxmlformats.org/markup-compatibility/2006" xmlns:p14="http://schemas.microsoft.com/office/powerpoint/2010/main">
    <mc:Choice Requires="p14">
      <p:transition spd="slow" p14:dur="2000" advTm="47054"/>
    </mc:Choice>
    <mc:Fallback xmlns="">
      <p:transition spd="slow" advTm="4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20770" x="8742363" y="1860550"/>
          <p14:tracePt t="20792" x="7737475" y="2236788"/>
          <p14:tracePt t="20802" x="7397750" y="2384425"/>
          <p14:tracePt t="20803" x="7013575" y="2524125"/>
          <p14:tracePt t="20817" x="6350000" y="2865438"/>
          <p14:tracePt t="20833" x="5632450" y="3206750"/>
          <p14:tracePt t="20851" x="4846638" y="3651250"/>
          <p14:tracePt t="20851" x="4559300" y="3835400"/>
          <p14:tracePt t="20866" x="3798888" y="4271963"/>
          <p14:tracePt t="20883" x="3232150" y="4673600"/>
          <p14:tracePt t="20900" x="2933700" y="4910138"/>
          <p14:tracePt t="20902" x="2751138" y="5005388"/>
          <p14:tracePt t="20916" x="2549525" y="5127625"/>
          <p14:tracePt t="20933" x="2462213" y="5172075"/>
          <p14:tracePt t="20951" x="2427288" y="5189538"/>
          <p14:tracePt t="20952" x="2419350" y="5207000"/>
          <p14:tracePt t="20966" x="2409825" y="5207000"/>
          <p14:tracePt t="20983" x="2401888" y="5214938"/>
          <p14:tracePt t="21071" x="2392363" y="5232400"/>
          <p14:tracePt t="21078" x="2374900" y="5267325"/>
          <p14:tracePt t="21087" x="2339975" y="5329238"/>
          <p14:tracePt t="21100" x="2314575" y="5399088"/>
          <p14:tracePt t="21116" x="2305050" y="5434013"/>
          <p14:tracePt t="21133" x="2297113" y="5441950"/>
          <p14:tracePt t="21135" x="2297113" y="5451475"/>
          <p14:tracePt t="21156" x="2287588" y="5459413"/>
          <p14:tracePt t="21234" x="2279650" y="5459413"/>
          <p14:tracePt t="21271" x="2270125" y="5459413"/>
          <p14:tracePt t="21277" x="2270125" y="5451475"/>
          <p14:tracePt t="21284" x="2262188" y="5441950"/>
          <p14:tracePt t="21300" x="2252663" y="5416550"/>
          <p14:tracePt t="21316" x="2244725" y="5381625"/>
          <p14:tracePt t="21333" x="2235200" y="5346700"/>
          <p14:tracePt t="21350" x="2235200" y="5329238"/>
          <p14:tracePt t="21367" x="2235200" y="5302250"/>
          <p14:tracePt t="21383" x="2235200" y="5267325"/>
          <p14:tracePt t="21385" x="2235200" y="5241925"/>
          <p14:tracePt t="21400" x="2235200" y="5224463"/>
          <p14:tracePt t="21417" x="2235200" y="5214938"/>
          <p14:tracePt t="21418" x="2235200" y="5207000"/>
          <p14:tracePt t="21447" x="2235200" y="5197475"/>
          <p14:tracePt t="21455" x="2235200" y="5189538"/>
          <p14:tracePt t="21468" x="2235200" y="5180013"/>
          <p14:tracePt t="21483" x="2235200" y="5172075"/>
          <p14:tracePt t="21504" x="2235200" y="5162550"/>
          <p14:tracePt t="21517" x="2227263" y="5154613"/>
          <p14:tracePt t="21517" x="2209800" y="5154613"/>
          <p14:tracePt t="21533" x="2157413" y="5127625"/>
          <p14:tracePt t="21550" x="2105025" y="5119688"/>
          <p14:tracePt t="21567" x="2078038" y="5110163"/>
          <p14:tracePt t="21567" x="2060575" y="5110163"/>
          <p14:tracePt t="21584" x="2052638" y="5102225"/>
          <p14:tracePt t="21600" x="2035175" y="5102225"/>
          <p14:tracePt t="21616" x="2025650" y="5092700"/>
          <p14:tracePt t="21617" x="2008188" y="5092700"/>
          <p14:tracePt t="21632" x="2008188" y="5075238"/>
          <p14:tracePt t="21650" x="1982788" y="5057775"/>
          <p14:tracePt t="21666" x="1973263" y="5049838"/>
          <p14:tracePt t="21667" x="1965325" y="5032375"/>
          <p14:tracePt t="21682" x="1955800" y="5022850"/>
          <p14:tracePt t="21701" x="1947863" y="5014913"/>
          <p14:tracePt t="21716" x="1947863" y="4997450"/>
          <p14:tracePt t="21733" x="1938338" y="4997450"/>
          <p14:tracePt t="21751" x="1930400" y="4970463"/>
          <p14:tracePt t="21752" x="1930400" y="4962525"/>
          <p14:tracePt t="21766" x="1930400" y="4945063"/>
          <p14:tracePt t="21782" x="1920875" y="4945063"/>
          <p14:tracePt t="21800" x="1920875" y="4935538"/>
          <p14:tracePt t="21816" x="1920875" y="4927600"/>
          <p14:tracePt t="21837" x="1920875" y="4892675"/>
          <p14:tracePt t="21851" x="1920875" y="4875213"/>
          <p14:tracePt t="21866" x="1920875" y="4857750"/>
          <p14:tracePt t="21883" x="1920875" y="4830763"/>
          <p14:tracePt t="21900" x="1930400" y="4822825"/>
          <p14:tracePt t="21901" x="1938338" y="4822825"/>
          <p14:tracePt t="21916" x="1955800" y="4805363"/>
          <p14:tracePt t="21933" x="1982788" y="4795838"/>
          <p14:tracePt t="21950" x="2043113" y="4778375"/>
          <p14:tracePt t="21951" x="2130425" y="4778375"/>
          <p14:tracePt t="21966" x="2227263" y="4760913"/>
          <p14:tracePt t="21983" x="2297113" y="4760913"/>
          <p14:tracePt t="22000" x="2357438" y="4760913"/>
          <p14:tracePt t="22016" x="2366963" y="4760913"/>
          <p14:tracePt t="22033" x="2384425" y="4760913"/>
          <p14:tracePt t="22050" x="2392363" y="4760913"/>
          <p14:tracePt t="22066" x="2401888" y="4760913"/>
          <p14:tracePt t="22082" x="2409825" y="4760913"/>
          <p14:tracePt t="22100" x="2427288" y="4770438"/>
          <p14:tracePt t="22117" x="2436813" y="4770438"/>
          <p14:tracePt t="22134" x="2454275" y="4770438"/>
          <p14:tracePt t="22150" x="2479675" y="4770438"/>
          <p14:tracePt t="22166" x="2584450" y="4778375"/>
          <p14:tracePt t="22184" x="2698750" y="4778375"/>
          <p14:tracePt t="22200" x="2741613" y="4778375"/>
          <p14:tracePt t="22217" x="2776538" y="4778375"/>
          <p14:tracePt t="22234" x="2828925" y="4778375"/>
          <p14:tracePt t="22250" x="2855913" y="4778375"/>
          <p14:tracePt t="22267" x="2898775" y="4778375"/>
          <p14:tracePt t="22268" x="2916238" y="4778375"/>
          <p14:tracePt t="22284" x="3003550" y="4778375"/>
          <p14:tracePt t="22300" x="3135313" y="4778375"/>
          <p14:tracePt t="22317" x="3214688" y="4760913"/>
          <p14:tracePt t="22318" x="3240088" y="4760913"/>
          <p14:tracePt t="22333" x="3284538" y="4760913"/>
          <p14:tracePt t="22350" x="3309938" y="4760913"/>
          <p14:tracePt t="22367" x="3336925" y="4760913"/>
          <p14:tracePt t="22369" x="3344863" y="4760913"/>
          <p14:tracePt t="22384" x="3371850" y="4760913"/>
          <p14:tracePt t="22401" x="3397250" y="4760913"/>
          <p14:tracePt t="22417" x="3467100" y="4760913"/>
          <p14:tracePt t="22418" x="3502025" y="4760913"/>
          <p14:tracePt t="22433" x="3616325" y="4760913"/>
          <p14:tracePt t="22450" x="3676650" y="4760913"/>
          <p14:tracePt t="22467" x="3729038" y="4760913"/>
          <p14:tracePt t="22483" x="3756025" y="4760913"/>
          <p14:tracePt t="22501" x="3781425" y="4760913"/>
          <p14:tracePt t="22503" x="3798888" y="4760913"/>
          <p14:tracePt t="22517" x="3860800" y="4770438"/>
          <p14:tracePt t="22533" x="3938588" y="4770438"/>
          <p14:tracePt t="22551" x="3990975" y="4770438"/>
          <p14:tracePt t="22553" x="4025900" y="4770438"/>
          <p14:tracePt t="22567" x="4113213" y="4770438"/>
          <p14:tracePt t="22583" x="4183063" y="4770438"/>
          <p14:tracePt t="22601" x="4217988" y="4770438"/>
          <p14:tracePt t="22603" x="4252913" y="4770438"/>
          <p14:tracePt t="22616" x="4279900" y="4770438"/>
          <p14:tracePt t="22633" x="4332288" y="4770438"/>
          <p14:tracePt t="22652" x="4402138" y="4770438"/>
          <p14:tracePt t="22667" x="4445000" y="4770438"/>
          <p14:tracePt t="22683" x="4489450" y="4770438"/>
          <p14:tracePt t="22701" x="4532313" y="4770438"/>
          <p14:tracePt t="22702" x="4567238" y="4770438"/>
          <p14:tracePt t="22716" x="4611688" y="4770438"/>
          <p14:tracePt t="22733" x="4664075" y="4778375"/>
          <p14:tracePt t="22751" x="4724400" y="4787900"/>
          <p14:tracePt t="22767" x="4751388" y="4787900"/>
          <p14:tracePt t="22783" x="4759325" y="4787900"/>
          <p14:tracePt t="22803" x="4786313" y="4787900"/>
          <p14:tracePt t="22851" x="4794250" y="4787900"/>
          <p14:tracePt t="22914" x="4803775" y="4787900"/>
          <p14:tracePt t="22950" x="4811713" y="4787900"/>
          <p14:tracePt t="23028" x="4803775" y="4787900"/>
          <p14:tracePt t="23376" x="4776788" y="4787900"/>
          <p14:tracePt t="23390" x="4672013" y="4787900"/>
          <p14:tracePt t="23407" x="4549775" y="4813300"/>
          <p14:tracePt t="23423" x="4462463" y="4830763"/>
          <p14:tracePt t="23424" x="4419600" y="4840288"/>
          <p14:tracePt t="23439" x="4340225" y="4857750"/>
          <p14:tracePt t="23457" x="4287838" y="4865688"/>
          <p14:tracePt t="23466" x="4262438" y="4875213"/>
          <p14:tracePt t="23467" x="4210050" y="4883150"/>
          <p14:tracePt t="23483" x="4130675" y="4918075"/>
          <p14:tracePt t="23499" x="4017963" y="4927600"/>
          <p14:tracePt t="23516" x="3938588" y="4945063"/>
          <p14:tracePt t="23534" x="3851275" y="4962525"/>
          <p14:tracePt t="23552" x="3781425" y="4979988"/>
          <p14:tracePt t="23553" x="3738563" y="4997450"/>
          <p14:tracePt t="23567" x="3641725" y="5005388"/>
          <p14:tracePt t="23583" x="3536950" y="5022850"/>
          <p14:tracePt t="23601" x="3449638" y="5032375"/>
          <p14:tracePt t="23602" x="3406775" y="5040313"/>
          <p14:tracePt t="23617" x="3336925" y="5049838"/>
          <p14:tracePt t="23632" x="3257550" y="5057775"/>
          <p14:tracePt t="23650" x="3144838" y="5102225"/>
          <p14:tracePt t="23651" x="3038475" y="5127625"/>
          <p14:tracePt t="23665" x="2933700" y="5154613"/>
          <p14:tracePt t="23682" x="2838450" y="5172075"/>
          <p14:tracePt t="23701" x="2776538" y="5197475"/>
          <p14:tracePt t="23702" x="2741613" y="5197475"/>
          <p14:tracePt t="23715" x="2724150" y="5207000"/>
          <p14:tracePt t="23734" x="2497138" y="5224463"/>
          <p14:tracePt t="23750" x="2366963" y="5241925"/>
          <p14:tracePt t="23751" x="2314575" y="5241925"/>
          <p14:tracePt t="23765" x="2262188" y="5249863"/>
          <p14:tracePt t="23787" x="2209800" y="5249863"/>
          <p14:tracePt t="23798" x="2192338" y="5249863"/>
          <p14:tracePt t="23815" x="2165350" y="5249863"/>
          <p14:tracePt t="23835" x="2157413" y="5249863"/>
          <p14:tracePt t="23849" x="2147888" y="5241925"/>
          <p14:tracePt t="23850" x="2112963" y="5232400"/>
          <p14:tracePt t="23865" x="2078038" y="5232400"/>
          <p14:tracePt t="23883" x="2043113" y="5224463"/>
          <p14:tracePt t="23899" x="1955800" y="5224463"/>
          <p14:tracePt t="23915" x="1947863" y="5224463"/>
          <p14:tracePt t="23932" x="1938338" y="5224463"/>
          <p14:tracePt t="23950" x="1930400" y="5224463"/>
          <p14:tracePt t="23967" x="1920875" y="5224463"/>
          <p14:tracePt t="24098" x="1930400" y="5224463"/>
          <p14:tracePt t="24113" x="1938338" y="5224463"/>
          <p14:tracePt t="24156" x="1947863" y="5224463"/>
          <p14:tracePt t="24183" x="1955800" y="5224463"/>
          <p14:tracePt t="24202" x="1955800" y="5214938"/>
          <p14:tracePt t="24208" x="1965325" y="5214938"/>
          <p14:tracePt t="24227" x="1973263" y="5214938"/>
          <p14:tracePt t="24256" x="1982788" y="5214938"/>
          <p14:tracePt t="24276" x="2000250" y="5197475"/>
          <p14:tracePt t="24284" x="2008188" y="5197475"/>
          <p14:tracePt t="24290" x="2017713" y="5197475"/>
          <p14:tracePt t="24300" x="2035175" y="5197475"/>
          <p14:tracePt t="24318" x="2043113" y="5197475"/>
          <p14:tracePt t="24333" x="2052638" y="5197475"/>
          <p14:tracePt t="24351" x="2060575" y="5197475"/>
          <p14:tracePt t="24374" x="2070100" y="5197475"/>
          <p14:tracePt t="24389" x="2078038" y="5197475"/>
          <p14:tracePt t="24454" x="2087563" y="5197475"/>
          <p14:tracePt t="24491" x="2105025" y="5197475"/>
          <p14:tracePt t="24560" x="2112963" y="5197475"/>
          <p14:tracePt t="24596" x="2122488" y="5197475"/>
          <p14:tracePt t="24666" x="2130425" y="5197475"/>
          <p14:tracePt t="24686" x="2139950" y="5197475"/>
          <p14:tracePt t="24701" x="2147888" y="5197475"/>
          <p14:tracePt t="24708" x="2165350" y="5197475"/>
          <p14:tracePt t="24717" x="2174875" y="5197475"/>
          <p14:tracePt t="24735" x="2200275" y="5197475"/>
          <p14:tracePt t="24753" x="2209800" y="5197475"/>
          <p14:tracePt t="24767" x="2227263" y="5197475"/>
          <p14:tracePt t="24786" x="2279650" y="5197475"/>
          <p14:tracePt t="24788" x="2287588" y="5197475"/>
          <p14:tracePt t="24801" x="2305050" y="5197475"/>
          <p14:tracePt t="24818" x="2314575" y="5197475"/>
          <p14:tracePt t="24833" x="2322513" y="5197475"/>
          <p14:tracePt t="24834" x="2332038" y="5197475"/>
          <p14:tracePt t="24899" x="2339975" y="5197475"/>
          <p14:tracePt t="24936" x="2349500" y="5197475"/>
          <p14:tracePt t="24952" x="2374900" y="5197475"/>
          <p14:tracePt t="24959" x="2392363" y="5207000"/>
          <p14:tracePt t="24970" x="2409825" y="5207000"/>
          <p14:tracePt t="24985" x="2419350" y="5207000"/>
          <p14:tracePt t="25001" x="2427288" y="5207000"/>
          <p14:tracePt t="25017" x="2444750" y="5214938"/>
          <p14:tracePt t="25020" x="2454275" y="5214938"/>
          <p14:tracePt t="25035" x="2471738" y="5214938"/>
          <p14:tracePt t="25049" x="2479675" y="5214938"/>
          <p14:tracePt t="25066" x="2506663" y="5214938"/>
          <p14:tracePt t="25082" x="2532063" y="5224463"/>
          <p14:tracePt t="25098" x="2559050" y="5224463"/>
          <p14:tracePt t="25115" x="2593975" y="5224463"/>
          <p14:tracePt t="25133" x="2786063" y="5224463"/>
          <p14:tracePt t="25148" x="2890838" y="5224463"/>
          <p14:tracePt t="25165" x="2995613" y="5224463"/>
          <p14:tracePt t="25182" x="3092450" y="5224463"/>
          <p14:tracePt t="25198" x="3344863" y="5224463"/>
          <p14:tracePt t="25216" x="3502025" y="5224463"/>
          <p14:tracePt t="25218" x="3546475" y="5224463"/>
          <p14:tracePt t="25232" x="3606800" y="5224463"/>
          <p14:tracePt t="25248" x="3746500" y="5232400"/>
          <p14:tracePt t="25266" x="3833813" y="5232400"/>
          <p14:tracePt t="25282" x="4017963" y="5249863"/>
          <p14:tracePt t="25300" x="4095750" y="5267325"/>
          <p14:tracePt t="25316" x="4227513" y="5294313"/>
          <p14:tracePt t="25332" x="4340225" y="5294313"/>
          <p14:tracePt t="25350" x="4410075" y="5294313"/>
          <p14:tracePt t="25366" x="4479925" y="5294313"/>
          <p14:tracePt t="25367" x="4541838" y="5294313"/>
          <p14:tracePt t="25382" x="4619625" y="5311775"/>
          <p14:tracePt t="25399" x="4672013" y="5319713"/>
          <p14:tracePt t="25416" x="4733925" y="5319713"/>
          <p14:tracePt t="25416" x="4751388" y="5319713"/>
          <p14:tracePt t="25432" x="4811713" y="5319713"/>
          <p14:tracePt t="25449" x="4873625" y="5319713"/>
          <p14:tracePt t="25466" x="4960938" y="5311775"/>
          <p14:tracePt t="25483" x="5030788" y="5311775"/>
          <p14:tracePt t="25500" x="5091113" y="5311775"/>
          <p14:tracePt t="25501" x="5118100" y="5311775"/>
          <p14:tracePt t="25515" x="5143500" y="5311775"/>
          <p14:tracePt t="25533" x="5222875" y="5302250"/>
          <p14:tracePt t="25549" x="5292725" y="5276850"/>
          <p14:tracePt t="25551" x="5327650" y="5267325"/>
          <p14:tracePt t="25566" x="5380038" y="5259388"/>
          <p14:tracePt t="25584" x="5449888" y="5241925"/>
          <p14:tracePt t="25598" x="5527675" y="5224463"/>
          <p14:tracePt t="25602" x="5572125" y="5197475"/>
          <p14:tracePt t="25616" x="5624513" y="5189538"/>
          <p14:tracePt t="25632" x="5667375" y="5180013"/>
          <p14:tracePt t="25649" x="5711825" y="5180013"/>
          <p14:tracePt t="25665" x="5746750" y="5180013"/>
          <p14:tracePt t="25682" x="5772150" y="5180013"/>
          <p14:tracePt t="25699" x="5781675" y="5180013"/>
          <p14:tracePt t="25728" x="5789613" y="5180013"/>
          <p14:tracePt t="25756" x="5799138" y="5180013"/>
          <p14:tracePt t="25792" x="5807075" y="5180013"/>
          <p14:tracePt t="25992" x="5807075" y="5189538"/>
          <p14:tracePt t="26552" x="5789613" y="5197475"/>
          <p14:tracePt t="26559" x="5764213" y="5207000"/>
          <p14:tracePt t="26566" x="5711825" y="5224463"/>
          <p14:tracePt t="26586" x="5537200" y="5259388"/>
          <p14:tracePt t="26602" x="5345113" y="5294313"/>
          <p14:tracePt t="26618" x="5126038" y="5319713"/>
          <p14:tracePt t="26635" x="4733925" y="5337175"/>
          <p14:tracePt t="26653" x="4602163" y="5337175"/>
          <p14:tracePt t="26654" x="4454525" y="5337175"/>
          <p14:tracePt t="26668" x="4165600" y="5337175"/>
          <p14:tracePt t="26672" x="4035425" y="5337175"/>
          <p14:tracePt t="26684" x="3903663" y="5337175"/>
          <p14:tracePt t="26685" x="3773488" y="5329238"/>
          <p14:tracePt t="26701" x="3659188" y="5311775"/>
          <p14:tracePt t="26704" x="3529013" y="5311775"/>
          <p14:tracePt t="26717" x="3309938" y="5311775"/>
          <p14:tracePt t="26735" x="3057525" y="5319713"/>
          <p14:tracePt t="26751" x="2986088" y="5311775"/>
          <p14:tracePt t="26753" x="2881313" y="5319713"/>
          <p14:tracePt t="26767" x="2759075" y="5319713"/>
          <p14:tracePt t="26769" x="2733675" y="5319713"/>
          <p14:tracePt t="26784" x="2654300" y="5329238"/>
          <p14:tracePt t="26804" x="2593975" y="5337175"/>
          <p14:tracePt t="26819" x="2566988" y="5337175"/>
          <p14:tracePt t="26820" x="2541588" y="5346700"/>
          <p14:tracePt t="26833" x="2524125" y="5354638"/>
          <p14:tracePt t="26852" x="2489200" y="5364163"/>
          <p14:tracePt t="26868" x="2444750" y="5372100"/>
          <p14:tracePt t="26870" x="2401888" y="5381625"/>
          <p14:tracePt t="26884" x="2339975" y="5389563"/>
          <p14:tracePt t="26904" x="2287588" y="5407025"/>
          <p14:tracePt t="26905" x="2262188" y="5416550"/>
          <p14:tracePt t="26918" x="2244725" y="5416550"/>
          <p14:tracePt t="26920" x="2217738" y="5424488"/>
          <p14:tracePt t="26935" x="2165350" y="5451475"/>
          <p14:tracePt t="26954" x="2095500" y="5468938"/>
          <p14:tracePt t="26955" x="2078038" y="5468938"/>
          <p14:tracePt t="26968" x="1955800" y="5486400"/>
          <p14:tracePt t="26984" x="1843088" y="5495925"/>
          <p14:tracePt t="27003" x="1773238" y="5495925"/>
          <p14:tracePt t="27004" x="1746250" y="5495925"/>
          <p14:tracePt t="27017" x="1720850" y="5495925"/>
          <p14:tracePt t="27018" x="1703388" y="5495925"/>
          <p14:tracePt t="27036" x="1668463" y="5495925"/>
          <p14:tracePt t="27038" x="1651000" y="5495925"/>
          <p14:tracePt t="27040" x="1641475" y="5495925"/>
          <p14:tracePt t="27053" x="1624013" y="5495925"/>
          <p14:tracePt t="27055" x="1606550" y="5495925"/>
          <p14:tracePt t="27067" x="1598613" y="5495925"/>
          <p14:tracePt t="27069" x="1581150" y="5486400"/>
          <p14:tracePt t="27085" x="1563688" y="5486400"/>
          <p14:tracePt t="27104" x="1528763" y="5476875"/>
          <p14:tracePt t="27117" x="1501775" y="5468938"/>
          <p14:tracePt t="27134" x="1476375" y="5468938"/>
          <p14:tracePt t="27153" x="1458913" y="5468938"/>
          <p14:tracePt t="27167" x="1449388" y="5468938"/>
          <p14:tracePt t="27183" x="1431925" y="5468938"/>
          <p14:tracePt t="27202" x="1414463" y="5468938"/>
          <p14:tracePt t="27216" x="1397000" y="5468938"/>
          <p14:tracePt t="27238" x="1389063" y="5468938"/>
          <p14:tracePt t="27252" x="1379538" y="5468938"/>
          <p14:tracePt t="27317" x="1371600" y="5468938"/>
          <p14:tracePt t="27423" x="1379538" y="5468938"/>
          <p14:tracePt t="27462" x="1389063" y="5468938"/>
          <p14:tracePt t="27579" x="1406525" y="5468938"/>
          <p14:tracePt t="27593" x="1414463" y="5468938"/>
          <p14:tracePt t="27601" x="1431925" y="5468938"/>
          <p14:tracePt t="27619" x="1458913" y="5468938"/>
          <p14:tracePt t="27620" x="1476375" y="5468938"/>
          <p14:tracePt t="27634" x="1484313" y="5468938"/>
          <p14:tracePt t="27635" x="1501775" y="5468938"/>
          <p14:tracePt t="27652" x="1536700" y="5468938"/>
          <p14:tracePt t="27666" x="1589088" y="5468938"/>
          <p14:tracePt t="27683" x="1641475" y="5468938"/>
          <p14:tracePt t="27684" x="1668463" y="5459413"/>
          <p14:tracePt t="27698" x="1755775" y="5459413"/>
          <p14:tracePt t="27716" x="1885950" y="5451475"/>
          <p14:tracePt t="27733" x="2043113" y="5451475"/>
          <p14:tracePt t="27748" x="2112963" y="5451475"/>
          <p14:tracePt t="27765" x="2174875" y="5451475"/>
          <p14:tracePt t="27782" x="2235200" y="5451475"/>
          <p14:tracePt t="27783" x="2287588" y="5451475"/>
          <p14:tracePt t="27802" x="2392363" y="5451475"/>
          <p14:tracePt t="27815" x="2489200" y="5451475"/>
          <p14:tracePt t="27832" x="2549525" y="5451475"/>
          <p14:tracePt t="27833" x="2576513" y="5451475"/>
          <p14:tracePt t="27848" x="2619375" y="5459413"/>
          <p14:tracePt t="27865" x="2663825" y="5459413"/>
          <p14:tracePt t="27882" x="2698750" y="5468938"/>
          <p14:tracePt t="27883" x="2733675" y="5476875"/>
          <p14:tracePt t="27898" x="2786063" y="5486400"/>
          <p14:tracePt t="27916" x="2846388" y="5495925"/>
          <p14:tracePt t="27918" x="2890838" y="5495925"/>
          <p14:tracePt t="27931" x="2916238" y="5495925"/>
          <p14:tracePt t="27948" x="3003550" y="5495925"/>
          <p14:tracePt t="27966" x="3057525" y="5495925"/>
          <p14:tracePt t="27967" x="3074988" y="5495925"/>
          <p14:tracePt t="27981" x="3117850" y="5495925"/>
          <p14:tracePt t="27998" x="3152775" y="5495925"/>
          <p14:tracePt t="28016" x="3214688" y="5495925"/>
          <p14:tracePt t="28017" x="3240088" y="5495925"/>
          <p14:tracePt t="28032" x="3284538" y="5495925"/>
          <p14:tracePt t="28048" x="3327400" y="5495925"/>
          <p14:tracePt t="28066" x="3397250" y="5495925"/>
          <p14:tracePt t="28067" x="3414713" y="5495925"/>
          <p14:tracePt t="28082" x="3467100" y="5495925"/>
          <p14:tracePt t="28098" x="3519488" y="5495925"/>
          <p14:tracePt t="28116" x="3589338" y="5495925"/>
          <p14:tracePt t="28132" x="3651250" y="5495925"/>
          <p14:tracePt t="28150" x="3711575" y="5495925"/>
          <p14:tracePt t="28151" x="3738563" y="5495925"/>
          <p14:tracePt t="28166" x="3773488" y="5495925"/>
          <p14:tracePt t="28167" x="3790950" y="5495925"/>
          <p14:tracePt t="28183" x="3851275" y="5495925"/>
          <p14:tracePt t="28200" x="3886200" y="5495925"/>
          <p14:tracePt t="28201" x="3913188" y="5495925"/>
          <p14:tracePt t="28216" x="3930650" y="5495925"/>
          <p14:tracePt t="28232" x="3948113" y="5495925"/>
          <p14:tracePt t="28250" x="3956050" y="5495925"/>
          <p14:tracePt t="28265" x="3965575" y="5495925"/>
          <p14:tracePt t="28282" x="3973513" y="5495925"/>
          <p14:tracePt t="28299" x="3983038" y="5495925"/>
          <p14:tracePt t="28315" x="3990975" y="5495925"/>
          <p14:tracePt t="28371" x="4000500" y="5495925"/>
          <p14:tracePt t="28393" x="4008438" y="5495925"/>
          <p14:tracePt t="28414" x="4025900" y="5495925"/>
          <p14:tracePt t="28421" x="4052888" y="5503863"/>
          <p14:tracePt t="28434" x="4087813" y="5503863"/>
          <p14:tracePt t="28450" x="4122738" y="5513388"/>
          <p14:tracePt t="28466" x="4148138" y="5513388"/>
          <p14:tracePt t="28484" x="4165600" y="5513388"/>
          <p14:tracePt t="28501" x="4217988" y="5513388"/>
          <p14:tracePt t="28516" x="4262438" y="5513388"/>
          <p14:tracePt t="28532" x="4297363" y="5513388"/>
          <p14:tracePt t="28548" x="4357688" y="5513388"/>
          <p14:tracePt t="28565" x="4427538" y="5513388"/>
          <p14:tracePt t="28582" x="4454525" y="5513388"/>
          <p14:tracePt t="28598" x="4541838" y="5521325"/>
          <p14:tracePt t="28615" x="4594225" y="5521325"/>
          <p14:tracePt t="28633" x="4637088" y="5530850"/>
          <p14:tracePt t="28633" x="4681538" y="5530850"/>
          <p14:tracePt t="28648" x="4724400" y="5530850"/>
          <p14:tracePt t="28665" x="4776788" y="5530850"/>
          <p14:tracePt t="28683" x="4829175" y="5521325"/>
          <p14:tracePt t="28700" x="4856163" y="5521325"/>
          <p14:tracePt t="28717" x="4881563" y="5521325"/>
          <p14:tracePt t="28717" x="4916488" y="5513388"/>
          <p14:tracePt t="28733" x="4960938" y="5513388"/>
          <p14:tracePt t="28750" x="5030788" y="5513388"/>
          <p14:tracePt t="28767" x="5108575" y="5503863"/>
          <p14:tracePt t="28783" x="5187950" y="5495925"/>
          <p14:tracePt t="28805" x="5300663" y="5476875"/>
          <p14:tracePt t="28816" x="5327650" y="5476875"/>
          <p14:tracePt t="28817" x="5345113" y="5468938"/>
          <p14:tracePt t="28832" x="5405438" y="5468938"/>
          <p14:tracePt t="28849" x="5432425" y="5468938"/>
          <p14:tracePt t="28866" x="5467350" y="5468938"/>
          <p14:tracePt t="28882" x="5519738" y="5468938"/>
          <p14:tracePt t="28901" x="5572125" y="5476875"/>
          <p14:tracePt t="28902" x="5589588" y="5476875"/>
          <p14:tracePt t="28916" x="5624513" y="5486400"/>
          <p14:tracePt t="28917" x="5649913" y="5486400"/>
          <p14:tracePt t="28932" x="5702300" y="5486400"/>
          <p14:tracePt t="28949" x="5754688" y="5495925"/>
          <p14:tracePt t="28966" x="5824538" y="5503863"/>
          <p14:tracePt t="28982" x="5842000" y="5503863"/>
          <p14:tracePt t="29001" x="5868988" y="5513388"/>
          <p14:tracePt t="29003" x="5886450" y="5513388"/>
          <p14:tracePt t="29016" x="5894388" y="5513388"/>
          <p14:tracePt t="29033" x="5911850" y="5530850"/>
          <p14:tracePt t="29051" x="5938838" y="5530850"/>
          <p14:tracePt t="29066" x="5964238" y="5530850"/>
          <p14:tracePt t="29082" x="5991225" y="5530850"/>
          <p14:tracePt t="29099" x="6008688" y="5538788"/>
          <p14:tracePt t="29115" x="6034088" y="5548313"/>
          <p14:tracePt t="29132" x="6069013" y="5548313"/>
          <p14:tracePt t="29150" x="6086475" y="5548313"/>
          <p14:tracePt t="29150" x="6096000" y="5548313"/>
          <p14:tracePt t="29172" x="6105525" y="5548313"/>
          <p14:tracePt t="29186" x="6113463" y="5548313"/>
          <p14:tracePt t="29208" x="6122988" y="5548313"/>
          <p14:tracePt t="29243" x="6130925" y="5548313"/>
          <p14:tracePt t="29278" x="6140450" y="5548313"/>
          <p14:tracePt t="30017" x="6122988" y="5556250"/>
          <p14:tracePt t="30024" x="6086475" y="5573713"/>
          <p14:tracePt t="30033" x="6069013" y="5583238"/>
          <p14:tracePt t="30052" x="5981700" y="5626100"/>
          <p14:tracePt t="30067" x="5956300" y="5643563"/>
          <p14:tracePt t="30069" x="5921375" y="5661025"/>
          <p14:tracePt t="30085" x="5859463" y="5695950"/>
          <p14:tracePt t="30086" x="5799138" y="5713413"/>
          <p14:tracePt t="30103" x="5684838" y="5757863"/>
          <p14:tracePt t="30117" x="5545138" y="5810250"/>
          <p14:tracePt t="30135" x="5292725" y="5905500"/>
          <p14:tracePt t="30151" x="5178425" y="5932488"/>
          <p14:tracePt t="30167" x="4811713" y="5992813"/>
          <p14:tracePt t="30185" x="4532313" y="6002338"/>
          <p14:tracePt t="30186" x="4349750" y="6027738"/>
          <p14:tracePt t="30201" x="4087813" y="6027738"/>
          <p14:tracePt t="30217" x="3816350" y="6045200"/>
          <p14:tracePt t="30236" x="3424238" y="6062663"/>
          <p14:tracePt t="30251" x="3302000" y="6062663"/>
          <p14:tracePt t="30266" x="2978150" y="6089650"/>
          <p14:tracePt t="30284" x="2786063" y="6115050"/>
          <p14:tracePt t="30285" x="2698750" y="6124575"/>
          <p14:tracePt t="30300" x="2636838" y="6124575"/>
          <p14:tracePt t="30318" x="2524125" y="6142038"/>
          <p14:tracePt t="30320" x="2454275" y="6142038"/>
          <p14:tracePt t="30335" x="2409825" y="6132513"/>
          <p14:tracePt t="30353" x="2349500" y="6124575"/>
          <p14:tracePt t="30367" x="2279650" y="6107113"/>
          <p14:tracePt t="30387" x="2200275" y="6089650"/>
          <p14:tracePt t="30404" x="2147888" y="6072188"/>
          <p14:tracePt t="30406" x="2122488" y="6054725"/>
          <p14:tracePt t="30417" x="2105025" y="6045200"/>
          <p14:tracePt t="30434" x="2000250" y="6019800"/>
          <p14:tracePt t="30450" x="1920875" y="6010275"/>
          <p14:tracePt t="30471" x="1755775" y="5984875"/>
          <p14:tracePt t="30484" x="1676400" y="5949950"/>
          <p14:tracePt t="30501" x="1624013" y="5940425"/>
          <p14:tracePt t="30518" x="1581150" y="5932488"/>
          <p14:tracePt t="30520" x="1563688" y="5922963"/>
          <p14:tracePt t="30535" x="1536700" y="5905500"/>
          <p14:tracePt t="30554" x="1511300" y="5888038"/>
          <p14:tracePt t="30568" x="1501775" y="5888038"/>
          <p14:tracePt t="30584" x="1493838" y="5880100"/>
          <p14:tracePt t="30605" x="1493838" y="5870575"/>
          <p14:tracePt t="30619" x="1484313" y="5870575"/>
          <p14:tracePt t="30633" x="1484313" y="5862638"/>
          <p14:tracePt t="30651" x="1476375" y="5853113"/>
          <p14:tracePt t="30684" x="1476375" y="5845175"/>
          <p14:tracePt t="30705" x="1458913" y="5845175"/>
          <p14:tracePt t="30753" x="1458913" y="5835650"/>
          <p14:tracePt t="30860" x="1466850" y="5835650"/>
          <p14:tracePt t="30903" x="1476375" y="5835650"/>
          <p14:tracePt t="30908" x="1484313" y="5835650"/>
          <p14:tracePt t="30924" x="1501775" y="5835650"/>
          <p14:tracePt t="30933" x="1519238" y="5835650"/>
          <p14:tracePt t="30951" x="1554163" y="5835650"/>
          <p14:tracePt t="30967" x="1581150" y="5835650"/>
          <p14:tracePt t="30985" x="1641475" y="5835650"/>
          <p14:tracePt t="30986" x="1668463" y="5818188"/>
          <p14:tracePt t="30999" x="1755775" y="5810250"/>
          <p14:tracePt t="31016" x="1903413" y="5783263"/>
          <p14:tracePt t="31032" x="1982788" y="5765800"/>
          <p14:tracePt t="31049" x="2043113" y="5757863"/>
          <p14:tracePt t="31050" x="2070100" y="5748338"/>
          <p14:tracePt t="31065" x="2165350" y="5730875"/>
          <p14:tracePt t="31082" x="2252663" y="5722938"/>
          <p14:tracePt t="31099" x="2384425" y="5722938"/>
          <p14:tracePt t="31100" x="2427288" y="5722938"/>
          <p14:tracePt t="31115" x="2506663" y="5705475"/>
          <p14:tracePt t="31132" x="2549525" y="5705475"/>
          <p14:tracePt t="31151" x="2619375" y="5705475"/>
          <p14:tracePt t="31165" x="2663825" y="5705475"/>
          <p14:tracePt t="31183" x="2724150" y="5705475"/>
          <p14:tracePt t="31184" x="2741613" y="5705475"/>
          <p14:tracePt t="31199" x="2768600" y="5705475"/>
          <p14:tracePt t="31199" x="2776538" y="5705475"/>
          <p14:tracePt t="31215" x="2803525" y="5705475"/>
          <p14:tracePt t="31233" x="2873375" y="5705475"/>
          <p14:tracePt t="31234" x="2881313" y="5705475"/>
          <p14:tracePt t="31248" x="2898775" y="5705475"/>
          <p14:tracePt t="31267" x="2925763" y="5705475"/>
          <p14:tracePt t="31285" x="2933700" y="5705475"/>
          <p14:tracePt t="31306" x="2943225" y="5705475"/>
          <p14:tracePt t="31340" x="2951163" y="5705475"/>
          <p14:tracePt t="31376" x="2960688" y="5713413"/>
          <p14:tracePt t="31418" x="2968625" y="5730875"/>
          <p14:tracePt t="31426" x="2986088" y="5740400"/>
          <p14:tracePt t="31434" x="3003550" y="5740400"/>
          <p14:tracePt t="31449" x="3013075" y="5748338"/>
          <p14:tracePt t="31465" x="3021013" y="5757863"/>
          <p14:tracePt t="31483" x="3030538" y="5757863"/>
          <p14:tracePt t="31499" x="3038475" y="5757863"/>
          <p14:tracePt t="31517" x="3048000" y="5757863"/>
          <p14:tracePt t="31546" x="3057525" y="5757863"/>
          <p14:tracePt t="31582" x="3065463" y="5757863"/>
          <p14:tracePt t="31624" x="3074988" y="5757863"/>
          <p14:tracePt t="31724" x="3074988" y="5765800"/>
          <p14:tracePt t="31752" x="3092450" y="5765800"/>
          <p14:tracePt t="31760" x="3100388" y="5765800"/>
          <p14:tracePt t="31766" x="3127375" y="5765800"/>
          <p14:tracePt t="31782" x="3152775" y="5765800"/>
          <p14:tracePt t="31801" x="3214688" y="5765800"/>
          <p14:tracePt t="31802" x="3240088" y="5765800"/>
          <p14:tracePt t="31815" x="3257550" y="5775325"/>
          <p14:tracePt t="31832" x="3319463" y="5775325"/>
          <p14:tracePt t="31850" x="3362325" y="5783263"/>
          <p14:tracePt t="31851" x="3371850" y="5783263"/>
          <p14:tracePt t="31865" x="3389313" y="5783263"/>
          <p14:tracePt t="31882" x="3449638" y="5800725"/>
          <p14:tracePt t="31900" x="3519488" y="5800725"/>
          <p14:tracePt t="31916" x="3571875" y="5800725"/>
          <p14:tracePt t="31933" x="3606800" y="5792788"/>
          <p14:tracePt t="31950" x="3676650" y="5792788"/>
          <p14:tracePt t="31966" x="3721100" y="5800725"/>
          <p14:tracePt t="31982" x="3756025" y="5800725"/>
          <p14:tracePt t="31999" x="3773488" y="5810250"/>
          <p14:tracePt t="32000" x="3790950" y="5810250"/>
          <p14:tracePt t="32015" x="3798888" y="5810250"/>
          <p14:tracePt t="32032" x="3808413" y="5810250"/>
          <p14:tracePt t="32051" x="3825875" y="5810250"/>
          <p14:tracePt t="32071" x="3833813" y="5810250"/>
          <p14:tracePt t="32099" x="3843338" y="5810250"/>
          <p14:tracePt t="32462" x="3886200" y="5818188"/>
          <p14:tracePt t="32468" x="3990975" y="5818188"/>
          <p14:tracePt t="32484" x="4060825" y="5818188"/>
          <p14:tracePt t="32486" x="4122738" y="5827713"/>
          <p14:tracePt t="32502" x="4200525" y="5835650"/>
          <p14:tracePt t="32503" x="4252913" y="5845175"/>
          <p14:tracePt t="32518" x="4270375" y="5853113"/>
          <p14:tracePt t="32520" x="4322763" y="5862638"/>
          <p14:tracePt t="32533" x="4384675" y="5870575"/>
          <p14:tracePt t="32550" x="4549775" y="5880100"/>
          <p14:tracePt t="32552" x="4611688" y="5880100"/>
          <p14:tracePt t="32566" x="4664075" y="5880100"/>
          <p14:tracePt t="32567" x="4741863" y="5888038"/>
          <p14:tracePt t="32582" x="4803775" y="5888038"/>
          <p14:tracePt t="32598" x="4873625" y="5888038"/>
          <p14:tracePt t="32616" x="4960938" y="5888038"/>
          <p14:tracePt t="32632" x="5030788" y="5880100"/>
          <p14:tracePt t="32649" x="5091113" y="5870575"/>
          <p14:tracePt t="32665" x="5153025" y="5870575"/>
          <p14:tracePt t="32682" x="5213350" y="5880100"/>
          <p14:tracePt t="32699" x="5248275" y="5880100"/>
          <p14:tracePt t="32715" x="5275263" y="5888038"/>
          <p14:tracePt t="32732" x="5310188" y="5905500"/>
          <p14:tracePt t="32750" x="5335588" y="5905500"/>
          <p14:tracePt t="32751" x="5345113" y="5905500"/>
          <p14:tracePt t="32765" x="5370513" y="5915025"/>
          <p14:tracePt t="32783" x="5397500" y="5915025"/>
          <p14:tracePt t="32803" x="5467350" y="5922963"/>
          <p14:tracePt t="32815" x="5492750" y="5922963"/>
          <p14:tracePt t="32835" x="5527675" y="5922963"/>
          <p14:tracePt t="32836" x="5554663" y="5922963"/>
          <p14:tracePt t="32850" x="5572125" y="5922963"/>
          <p14:tracePt t="32851" x="5589588" y="5922963"/>
          <p14:tracePt t="32866" x="5614988" y="5922963"/>
          <p14:tracePt t="32886" x="5632450" y="5922963"/>
          <p14:tracePt t="32907" x="5641975" y="5922963"/>
          <p14:tracePt t="32930" x="5659438" y="5922963"/>
          <p14:tracePt t="32986" x="5667375" y="5922963"/>
          <p14:tracePt t="33007" x="5676900" y="5922963"/>
          <p14:tracePt t="33021" x="5684838" y="5922963"/>
          <p14:tracePt t="33050" x="5694363" y="5922963"/>
          <p14:tracePt t="33072" x="5702300" y="5922963"/>
          <p14:tracePt t="33135" x="5719763" y="5922963"/>
          <p14:tracePt t="33235" x="5729288" y="5922963"/>
          <p14:tracePt t="39222" x="5737225" y="5922963"/>
          <p14:tracePt t="39235" x="5746750" y="5922963"/>
          <p14:tracePt t="39271" x="5754688" y="5922963"/>
          <p14:tracePt t="39285" x="5764213" y="5922963"/>
          <p14:tracePt t="39306" x="5772150" y="5922963"/>
          <p14:tracePt t="39335" x="5789613" y="5922963"/>
          <p14:tracePt t="39371" x="5799138" y="5922963"/>
          <p14:tracePt t="39384" x="5807075" y="5922963"/>
          <p14:tracePt t="39413" x="5816600" y="5922963"/>
          <p14:tracePt t="39527" x="5824538" y="5922963"/>
          <p14:tracePt t="40072" x="5824538" y="5915025"/>
          <p14:tracePt t="40115" x="5824538" y="5905500"/>
          <p14:tracePt t="41376" x="5816600" y="5915025"/>
          <p14:tracePt t="41377" x="5807075" y="5940425"/>
          <p14:tracePt t="41389" x="5807075" y="5949950"/>
          <p14:tracePt t="41391" x="5789613" y="6002338"/>
          <p14:tracePt t="41406" x="5772150" y="6072188"/>
          <p14:tracePt t="41417" x="5737225" y="6107113"/>
          <p14:tracePt t="41418" x="5729288" y="6142038"/>
          <p14:tracePt t="41436" x="5702300" y="6219825"/>
          <p14:tracePt t="41452" x="5667375" y="6307138"/>
          <p14:tracePt t="41466" x="5659438" y="6324600"/>
          <p14:tracePt t="41467" x="5641975" y="6342063"/>
          <p14:tracePt t="41485" x="5624513" y="6369050"/>
          <p14:tracePt t="41503" x="5597525" y="6386513"/>
          <p14:tracePt t="41518" x="5572125" y="6394450"/>
          <p14:tracePt t="41519" x="5572125" y="6403975"/>
          <p14:tracePt t="41534" x="5554663" y="6411913"/>
          <p14:tracePt t="41535" x="5537200" y="6421438"/>
          <p14:tracePt t="41551" x="5492750" y="6429375"/>
          <p14:tracePt t="41552" x="5457825" y="6438900"/>
          <p14:tracePt t="41566" x="5432425" y="6446838"/>
          <p14:tracePt t="41567" x="5397500" y="6456363"/>
          <p14:tracePt t="41583" x="5292725" y="6464300"/>
          <p14:tracePt t="41599" x="5187950" y="6464300"/>
          <p14:tracePt t="41615" x="5083175" y="6464300"/>
          <p14:tracePt t="41632" x="4908550" y="6464300"/>
          <p14:tracePt t="41649" x="4846638" y="6464300"/>
          <p14:tracePt t="41666" x="4794250" y="6464300"/>
          <p14:tracePt t="41666" x="4759325" y="6464300"/>
          <p14:tracePt t="41682" x="4724400" y="6464300"/>
          <p14:tracePt t="41700" x="4672013" y="6456363"/>
          <p14:tracePt t="41701" x="4654550" y="6456363"/>
          <p14:tracePt t="41716" x="4646613" y="6456363"/>
          <p14:tracePt t="41733" x="4619625" y="6456363"/>
          <p14:tracePt t="41765" x="4611688" y="6456363"/>
          <p14:tracePt t="41793" x="4602163" y="6456363"/>
          <p14:tracePt t="42348" x="4594225" y="6456363"/>
          <p14:tracePt t="42357" x="4584700" y="6446838"/>
          <p14:tracePt t="42375" x="4559300" y="6446838"/>
          <p14:tracePt t="42387" x="4541838" y="6446838"/>
          <p14:tracePt t="42388" x="4532313" y="6438900"/>
          <p14:tracePt t="42405" x="4506913" y="6429375"/>
          <p14:tracePt t="42422" x="4462463" y="6421438"/>
          <p14:tracePt t="42438" x="4437063" y="6411913"/>
          <p14:tracePt t="42463" x="4427538" y="6411913"/>
          <p14:tracePt t="42509" x="4419600" y="6411913"/>
          <p14:tracePt t="43312" x="4427538" y="6411913"/>
          <p14:tracePt t="43362" x="4437063" y="6411913"/>
          <p14:tracePt t="43389" x="4445000" y="6411913"/>
          <p14:tracePt t="43432" x="4454525" y="6411913"/>
          <p14:tracePt t="43466" x="4462463" y="6411913"/>
          <p14:tracePt t="43503" x="4471988" y="6411913"/>
          <p14:tracePt t="43538" x="4479925" y="6411913"/>
          <p14:tracePt t="43580" x="4489450" y="6411913"/>
          <p14:tracePt t="43630" x="4514850" y="6411913"/>
          <p14:tracePt t="43636" x="4514850" y="6403975"/>
          <p14:tracePt t="43652" x="4559300" y="6386513"/>
          <p14:tracePt t="43667" x="4567238" y="6386513"/>
          <p14:tracePt t="43685" x="4584700" y="6376988"/>
          <p14:tracePt t="43701" x="4584700" y="6369050"/>
          <p14:tracePt t="43702" x="4594225" y="6369050"/>
          <p14:tracePt t="43717" x="4602163" y="6369050"/>
          <p14:tracePt t="43735" x="4611688" y="6359525"/>
          <p14:tracePt t="43752" x="4619625" y="6359525"/>
          <p14:tracePt t="43802" x="4629150" y="6359525"/>
          <p14:tracePt t="43836" x="4637088" y="6359525"/>
          <p14:tracePt t="43883" x="4637088" y="6351588"/>
          <p14:tracePt t="45117" x="4646613" y="6342063"/>
          <p14:tracePt t="45125" x="4664075" y="6342063"/>
          <p14:tracePt t="45133" x="4681538" y="6342063"/>
          <p14:tracePt t="45152" x="4751388" y="6324600"/>
          <p14:tracePt t="45153" x="4768850" y="6324600"/>
          <p14:tracePt t="45167" x="4803775" y="6316663"/>
          <p14:tracePt t="45168" x="4829175" y="6316663"/>
          <p14:tracePt t="45183" x="4873625" y="6307138"/>
          <p14:tracePt t="45201" x="4926013" y="6307138"/>
          <p14:tracePt t="45202" x="4978400" y="6289675"/>
          <p14:tracePt t="45216" x="5030788" y="6281738"/>
          <p14:tracePt t="45217" x="5091113" y="6264275"/>
          <p14:tracePt t="45232" x="5230813" y="6219825"/>
          <p14:tracePt t="45249" x="5414963" y="6149975"/>
          <p14:tracePt t="45266" x="5580063" y="6097588"/>
          <p14:tracePt t="45283" x="5886450" y="5967413"/>
          <p14:tracePt t="45300" x="6113463" y="5853113"/>
          <p14:tracePt t="45301" x="6235700" y="5800725"/>
          <p14:tracePt t="45316" x="6357938" y="5740400"/>
          <p14:tracePt t="45317" x="6445250" y="5688013"/>
          <p14:tracePt t="45333" x="6664325" y="5556250"/>
          <p14:tracePt t="45350" x="6881813" y="5389563"/>
          <p14:tracePt t="45351" x="6986588" y="5311775"/>
          <p14:tracePt t="45365" x="7170738" y="5092700"/>
          <p14:tracePt t="45382" x="7335838" y="4848225"/>
          <p14:tracePt t="45399" x="7450138" y="4533900"/>
          <p14:tracePt t="45415" x="7519988" y="3870325"/>
          <p14:tracePt t="45432" x="7527925" y="3267075"/>
          <p14:tracePt t="45450" x="7475538" y="2533650"/>
          <p14:tracePt t="45450" x="7397750" y="2132013"/>
          <p14:tracePt t="45465" x="7310438" y="1416050"/>
          <p14:tracePt t="45483" x="7188200" y="750888"/>
          <p14:tracePt t="45500" x="7056438" y="1746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2FD3A3-C182-3E49-2234-4433E42E19CA}"/>
              </a:ext>
            </a:extLst>
          </p:cNvPr>
          <p:cNvSpPr txBox="1"/>
          <p:nvPr/>
        </p:nvSpPr>
        <p:spPr>
          <a:xfrm>
            <a:off x="0" y="228600"/>
            <a:ext cx="9144000" cy="584775"/>
          </a:xfrm>
          <a:prstGeom prst="rect">
            <a:avLst/>
          </a:prstGeom>
          <a:noFill/>
        </p:spPr>
        <p:txBody>
          <a:bodyPr wrap="square">
            <a:spAutoFit/>
          </a:bodyPr>
          <a:lstStyle/>
          <a:p>
            <a:pPr algn="ctr"/>
            <a:r>
              <a:rPr lang="en-US" sz="32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What is an endorsement?</a:t>
            </a:r>
          </a:p>
        </p:txBody>
      </p:sp>
      <p:sp>
        <p:nvSpPr>
          <p:cNvPr id="6" name="TextBox 5">
            <a:extLst>
              <a:ext uri="{FF2B5EF4-FFF2-40B4-BE49-F238E27FC236}">
                <a16:creationId xmlns:a16="http://schemas.microsoft.com/office/drawing/2014/main" id="{4BA6A09B-9B0E-803B-FE4B-12483AAF4712}"/>
              </a:ext>
            </a:extLst>
          </p:cNvPr>
          <p:cNvSpPr txBox="1"/>
          <p:nvPr/>
        </p:nvSpPr>
        <p:spPr>
          <a:xfrm>
            <a:off x="266700" y="1219200"/>
            <a:ext cx="8610600" cy="3416320"/>
          </a:xfrm>
          <a:prstGeom prst="rect">
            <a:avLst/>
          </a:prstGeom>
          <a:noFill/>
        </p:spPr>
        <p:txBody>
          <a:bodyPr wrap="square">
            <a:spAutoFit/>
          </a:bodyPr>
          <a:lstStyle/>
          <a:p>
            <a:pPr marL="285750" indent="-285750">
              <a:buClr>
                <a:srgbClr val="00B0F0"/>
              </a:buClr>
              <a:buFont typeface="Arial" panose="020B0604020202020204" pitchFamily="34" charset="0"/>
              <a:buChar char="•"/>
              <a:defRPr/>
            </a:pPr>
            <a:r>
              <a:rPr 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Your High School Major. </a:t>
            </a:r>
          </a:p>
          <a:p>
            <a:pPr lvl="1">
              <a:buClr>
                <a:srgbClr val="FFCD48"/>
              </a:buClr>
              <a:defRPr/>
            </a:pPr>
            <a:r>
              <a:rPr 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(It’s a bit like a college major.)</a:t>
            </a:r>
          </a:p>
          <a:p>
            <a:pPr marL="285750" indent="-285750">
              <a:buClr>
                <a:srgbClr val="00B0F0"/>
              </a:buClr>
              <a:buFont typeface="Arial" panose="020B0604020202020204" pitchFamily="34" charset="0"/>
              <a:buChar char="•"/>
              <a:defRPr/>
            </a:pPr>
            <a:r>
              <a:rPr 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Allows the student to apply core curriculum in a practical way.</a:t>
            </a:r>
          </a:p>
          <a:p>
            <a:pPr marL="285750" indent="-285750">
              <a:buClr>
                <a:srgbClr val="00B0F0"/>
              </a:buClr>
              <a:buFont typeface="Arial" panose="020B0604020202020204" pitchFamily="34" charset="0"/>
              <a:buChar char="•"/>
              <a:defRPr/>
            </a:pPr>
            <a:r>
              <a:rPr 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Allows the student to earn licensures and certifications while in high school.</a:t>
            </a:r>
          </a:p>
          <a:p>
            <a:pPr marL="285750" indent="-285750">
              <a:buClr>
                <a:srgbClr val="00B0F0"/>
              </a:buClr>
              <a:buFont typeface="Arial" panose="020B0604020202020204" pitchFamily="34" charset="0"/>
              <a:buChar char="•"/>
              <a:defRPr/>
            </a:pPr>
            <a:r>
              <a:rPr 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Helps the student build skills toward college and/or career choices.</a:t>
            </a:r>
          </a:p>
          <a:p>
            <a:pPr lvl="1">
              <a:buClr>
                <a:srgbClr val="FFCD48"/>
              </a:buClr>
              <a:defRPr/>
            </a:pPr>
            <a:endParaRPr lang="en-US" sz="24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71BEB3F3-E823-9240-E43F-AA59835FBB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05856509"/>
      </p:ext>
    </p:extLst>
  </p:cSld>
  <p:clrMapOvr>
    <a:masterClrMapping/>
  </p:clrMapOvr>
  <mc:AlternateContent xmlns:mc="http://schemas.openxmlformats.org/markup-compatibility/2006" xmlns:p14="http://schemas.microsoft.com/office/powerpoint/2010/main">
    <mc:Choice Requires="p14">
      <p:transition spd="slow" p14:dur="2000" advTm="64910"/>
    </mc:Choice>
    <mc:Fallback xmlns="">
      <p:transition spd="slow" advTm="64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1068" x="8802688" y="1755775"/>
          <p14:tracePt t="21075" x="8610600" y="1668463"/>
          <p14:tracePt t="21090" x="8208963" y="1520825"/>
          <p14:tracePt t="21111" x="7737475" y="1416050"/>
          <p14:tracePt t="21128" x="7475538" y="1389063"/>
          <p14:tracePt t="21140" x="7231063" y="1381125"/>
          <p14:tracePt t="21156" x="6996113" y="1354138"/>
          <p14:tracePt t="21173" x="6769100" y="1309688"/>
          <p14:tracePt t="21191" x="6619875" y="1327150"/>
          <p14:tracePt t="21206" x="6515100" y="1336675"/>
          <p14:tracePt t="21207" x="6437313" y="1354138"/>
          <p14:tracePt t="21223" x="6384925" y="1381125"/>
          <p14:tracePt t="21224" x="6332538" y="1398588"/>
          <p14:tracePt t="21241" x="6262688" y="1450975"/>
          <p14:tracePt t="21256" x="6183313" y="1520825"/>
          <p14:tracePt t="21259" x="6140450" y="1563688"/>
          <p14:tracePt t="21273" x="6086475" y="1608138"/>
          <p14:tracePt t="21274" x="6034088" y="1660525"/>
          <p14:tracePt t="21290" x="5903913" y="1755775"/>
          <p14:tracePt t="21305" x="5789613" y="1817688"/>
          <p14:tracePt t="21326" x="5667375" y="1878013"/>
          <p14:tracePt t="21341" x="5597525" y="1895475"/>
          <p14:tracePt t="21356" x="5545138" y="1895475"/>
          <p14:tracePt t="21358" x="5457825" y="1895475"/>
          <p14:tracePt t="21374" x="5318125" y="1878013"/>
          <p14:tracePt t="21391" x="5213350" y="1860550"/>
          <p14:tracePt t="21393" x="5187950" y="1835150"/>
          <p14:tracePt t="21410" x="5118100" y="1808163"/>
          <p14:tracePt t="21423" x="5056188" y="1773238"/>
          <p14:tracePt t="21440" x="5013325" y="1730375"/>
          <p14:tracePt t="21442" x="4968875" y="1703388"/>
          <p14:tracePt t="21456" x="4908550" y="1677988"/>
          <p14:tracePt t="21472" x="4873625" y="1643063"/>
          <p14:tracePt t="21490" x="4846638" y="1633538"/>
          <p14:tracePt t="21493" x="4811713" y="1616075"/>
          <p14:tracePt t="21506" x="4776788" y="1608138"/>
          <p14:tracePt t="21525" x="4768850" y="1598613"/>
          <p14:tracePt t="21543" x="4751388" y="1598613"/>
          <p14:tracePt t="21565" x="4741863" y="1598613"/>
          <p14:tracePt t="21575" x="4741863" y="1581150"/>
          <p14:tracePt t="21577" x="4733925" y="1581150"/>
          <p14:tracePt t="21594" x="4724400" y="1573213"/>
          <p14:tracePt t="21609" x="4716463" y="1573213"/>
          <p14:tracePt t="21626" x="4699000" y="1555750"/>
          <p14:tracePt t="21628" x="4689475" y="1546225"/>
          <p14:tracePt t="21641" x="4654550" y="1546225"/>
          <p14:tracePt t="21657" x="4584700" y="1538288"/>
          <p14:tracePt t="21675" x="4506913" y="1538288"/>
          <p14:tracePt t="21678" x="4462463" y="1538288"/>
          <p14:tracePt t="21690" x="4437063" y="1538288"/>
          <p14:tracePt t="21708" x="4279900" y="1555750"/>
          <p14:tracePt t="21723" x="4227513" y="1563688"/>
          <p14:tracePt t="21742" x="4183063" y="1563688"/>
          <p14:tracePt t="21757" x="4175125" y="1563688"/>
          <p14:tracePt t="21776" x="4165600" y="1563688"/>
          <p14:tracePt t="21793" x="4165600" y="1555750"/>
          <p14:tracePt t="21864" x="4217988" y="1555750"/>
          <p14:tracePt t="21869" x="4235450" y="1555750"/>
          <p14:tracePt t="21874" x="4252913" y="1563688"/>
          <p14:tracePt t="21893" x="4297363" y="1563688"/>
          <p14:tracePt t="21911" x="4314825" y="1563688"/>
          <p14:tracePt t="21925" x="4367213" y="1563688"/>
          <p14:tracePt t="21944" x="4392613" y="1555750"/>
          <p14:tracePt t="21956" x="4410075" y="1546225"/>
          <p14:tracePt t="21974" x="4427538" y="1503363"/>
          <p14:tracePt t="21974" x="4427538" y="1485900"/>
          <p14:tracePt t="21992" x="4427538" y="1458913"/>
          <p14:tracePt t="22007" x="4427538" y="1433513"/>
          <p14:tracePt t="22023" x="4419600" y="1423988"/>
          <p14:tracePt t="22041" x="4410075" y="1416050"/>
          <p14:tracePt t="22056" x="4410075" y="1406525"/>
          <p14:tracePt t="22072" x="4402138" y="1406525"/>
          <p14:tracePt t="22090" x="4402138" y="1398588"/>
          <p14:tracePt t="22105" x="4392613" y="1398588"/>
          <p14:tracePt t="22123" x="4392613" y="1423988"/>
          <p14:tracePt t="22143" x="4410075" y="1458913"/>
          <p14:tracePt t="22144" x="4419600" y="1468438"/>
          <p14:tracePt t="22162" x="4445000" y="1485900"/>
          <p14:tracePt t="22173" x="4454525" y="1493838"/>
          <p14:tracePt t="22174" x="4462463" y="1503363"/>
          <p14:tracePt t="22193" x="4479925" y="1511300"/>
          <p14:tracePt t="22194" x="4489450" y="1511300"/>
          <p14:tracePt t="22214" x="4497388" y="1511300"/>
          <p14:tracePt t="22235" x="4506913" y="1511300"/>
          <p14:tracePt t="22249" x="4514850" y="1511300"/>
          <p14:tracePt t="22257" x="4514850" y="1503363"/>
          <p14:tracePt t="22274" x="4514850" y="1493838"/>
          <p14:tracePt t="22292" x="4514850" y="1485900"/>
          <p14:tracePt t="22310" x="4514850" y="1476375"/>
          <p14:tracePt t="22395" x="4514850" y="1485900"/>
          <p14:tracePt t="22451" x="4514850" y="1493838"/>
          <p14:tracePt t="22487" x="4514850" y="1503363"/>
          <p14:tracePt t="27460" x="4479925" y="1546225"/>
          <p14:tracePt t="27468" x="4427538" y="1598613"/>
          <p14:tracePt t="27474" x="4375150" y="1643063"/>
          <p14:tracePt t="27490" x="4270375" y="1720850"/>
          <p14:tracePt t="27508" x="4157663" y="1808163"/>
          <p14:tracePt t="27524" x="4122738" y="1825625"/>
          <p14:tracePt t="27525" x="4095750" y="1843088"/>
          <p14:tracePt t="27544" x="4025900" y="1895475"/>
          <p14:tracePt t="27560" x="4017963" y="1922463"/>
          <p14:tracePt t="27561" x="3990975" y="1939925"/>
          <p14:tracePt t="27574" x="3973513" y="1965325"/>
          <p14:tracePt t="27576" x="3948113" y="2000250"/>
          <p14:tracePt t="27593" x="3913188" y="2044700"/>
          <p14:tracePt t="27593" x="3895725" y="2062163"/>
          <p14:tracePt t="27610" x="3868738" y="2079625"/>
          <p14:tracePt t="27613" x="3851275" y="2097088"/>
          <p14:tracePt t="27623" x="3816350" y="2132013"/>
          <p14:tracePt t="27641" x="3781425" y="2157413"/>
          <p14:tracePt t="27642" x="3773488" y="2166938"/>
          <p14:tracePt t="27656" x="3763963" y="2174875"/>
          <p14:tracePt t="27657" x="3756025" y="2174875"/>
          <p14:tracePt t="27672" x="3746500" y="2192338"/>
          <p14:tracePt t="27693" x="3721100" y="2209800"/>
          <p14:tracePt t="27706" x="3711575" y="2227263"/>
          <p14:tracePt t="27723" x="3694113" y="2254250"/>
          <p14:tracePt t="27741" x="3668713" y="2297113"/>
          <p14:tracePt t="27742" x="3659188" y="2314575"/>
          <p14:tracePt t="27756" x="3633788" y="2341563"/>
          <p14:tracePt t="27773" x="3606800" y="2428875"/>
          <p14:tracePt t="27790" x="3598863" y="2481263"/>
          <p14:tracePt t="27791" x="3598863" y="2506663"/>
          <p14:tracePt t="27805" x="3589338" y="2541588"/>
          <p14:tracePt t="27823" x="3581400" y="2568575"/>
          <p14:tracePt t="27841" x="3581400" y="2576513"/>
          <p14:tracePt t="27856" x="3581400" y="2586038"/>
          <p14:tracePt t="27891" x="3581400" y="2603500"/>
          <p14:tracePt t="27942" x="3589338" y="2603500"/>
          <p14:tracePt t="27978" x="3598863" y="2603500"/>
          <p14:tracePt t="31526" x="3606800" y="2603500"/>
          <p14:tracePt t="31541" x="3616325" y="2603500"/>
          <p14:tracePt t="31570" x="3624263" y="2603500"/>
          <p14:tracePt t="31619" x="3633788" y="2603500"/>
          <p14:tracePt t="31640" x="3641725" y="2603500"/>
          <p14:tracePt t="31703" x="3651250" y="2603500"/>
          <p14:tracePt t="31732" x="3668713" y="2603500"/>
          <p14:tracePt t="31753" x="3676650" y="2603500"/>
          <p14:tracePt t="31760" x="3686175" y="2603500"/>
          <p14:tracePt t="31773" x="3694113" y="2603500"/>
          <p14:tracePt t="31775" x="3703638" y="2603500"/>
          <p14:tracePt t="31792" x="3729038" y="2611438"/>
          <p14:tracePt t="31807" x="3746500" y="2620963"/>
          <p14:tracePt t="31810" x="3756025" y="2628900"/>
          <p14:tracePt t="31823" x="3773488" y="2646363"/>
          <p14:tracePt t="31840" x="3781425" y="2663825"/>
          <p14:tracePt t="31858" x="3798888" y="2681288"/>
          <p14:tracePt t="31859" x="3808413" y="2698750"/>
          <p14:tracePt t="31875" x="3816350" y="2708275"/>
          <p14:tracePt t="31891" x="3825875" y="2725738"/>
          <p14:tracePt t="31908" x="3843338" y="2743200"/>
          <p14:tracePt t="31909" x="3851275" y="2770188"/>
          <p14:tracePt t="31923" x="3860800" y="2778125"/>
          <p14:tracePt t="31925" x="3868738" y="2795588"/>
          <p14:tracePt t="31940" x="3878263" y="2830513"/>
          <p14:tracePt t="31959" x="3886200" y="2857500"/>
          <p14:tracePt t="31961" x="3886200" y="2874963"/>
          <p14:tracePt t="31973" x="3886200" y="2900363"/>
          <p14:tracePt t="31975" x="3886200" y="2909888"/>
          <p14:tracePt t="31991" x="3886200" y="2927350"/>
          <p14:tracePt t="32007" x="3886200" y="2952750"/>
          <p14:tracePt t="32009" x="3886200" y="2962275"/>
          <p14:tracePt t="32023" x="3886200" y="2979738"/>
          <p14:tracePt t="32043" x="3886200" y="2997200"/>
          <p14:tracePt t="32045" x="3886200" y="3005138"/>
          <p14:tracePt t="32065" x="3886200" y="3014663"/>
          <p14:tracePt t="32073" x="3886200" y="3022600"/>
          <p14:tracePt t="32090" x="3886200" y="3032125"/>
          <p14:tracePt t="32107" x="3878263" y="3049588"/>
          <p14:tracePt t="32130" x="3868738" y="3057525"/>
          <p14:tracePt t="32140" x="3868738" y="3067050"/>
          <p14:tracePt t="32156" x="3860800" y="3074988"/>
          <p14:tracePt t="32178" x="3860800" y="3092450"/>
          <p14:tracePt t="32200" x="3851275" y="3092450"/>
          <p14:tracePt t="32236" x="3843338" y="3101975"/>
          <p14:tracePt t="32272" x="3833813" y="3109913"/>
          <p14:tracePt t="32471" x="3860800" y="3109913"/>
          <p14:tracePt t="32478" x="3895725" y="3109913"/>
          <p14:tracePt t="32483" x="3921125" y="3109913"/>
          <p14:tracePt t="32506" x="4008438" y="3109913"/>
          <p14:tracePt t="32526" x="4113213" y="3101975"/>
          <p14:tracePt t="32543" x="4165600" y="3101975"/>
          <p14:tracePt t="32545" x="4244975" y="3092450"/>
          <p14:tracePt t="32561" x="4367213" y="3074988"/>
          <p14:tracePt t="32562" x="4454525" y="3074988"/>
          <p14:tracePt t="32576" x="4584700" y="3074988"/>
          <p14:tracePt t="32593" x="4706938" y="3049588"/>
          <p14:tracePt t="32608" x="4811713" y="3040063"/>
          <p14:tracePt t="32610" x="4873625" y="3040063"/>
          <p14:tracePt t="32625" x="4951413" y="3032125"/>
          <p14:tracePt t="32645" x="5003800" y="3032125"/>
          <p14:tracePt t="32646" x="5038725" y="3032125"/>
          <p14:tracePt t="32657" x="5073650" y="3032125"/>
          <p14:tracePt t="32674" x="5160963" y="3049588"/>
          <p14:tracePt t="32675" x="5222875" y="3057525"/>
          <p14:tracePt t="32692" x="5318125" y="3101975"/>
          <p14:tracePt t="32709" x="5422900" y="3144838"/>
          <p14:tracePt t="32710" x="5457825" y="3154363"/>
          <p14:tracePt t="32725" x="5545138" y="3197225"/>
          <p14:tracePt t="32743" x="5614988" y="3224213"/>
          <p14:tracePt t="32758" x="5659438" y="3241675"/>
          <p14:tracePt t="32760" x="5694363" y="3249613"/>
          <p14:tracePt t="32775" x="5737225" y="3267075"/>
          <p14:tracePt t="32794" x="5789613" y="3276600"/>
          <p14:tracePt t="32796" x="5799138" y="3284538"/>
          <p14:tracePt t="32809" x="5816600" y="3284538"/>
          <p14:tracePt t="32811" x="5842000" y="3284538"/>
          <p14:tracePt t="32825" x="5859463" y="3284538"/>
          <p14:tracePt t="32843" x="5876925" y="3284538"/>
          <p14:tracePt t="32845" x="5886450" y="3284538"/>
          <p14:tracePt t="32859" x="5894388" y="3284538"/>
          <p14:tracePt t="32875" x="5903913" y="3284538"/>
          <p14:tracePt t="32893" x="5911850" y="3294063"/>
          <p14:tracePt t="32915" x="5921375" y="3294063"/>
          <p14:tracePt t="32988" x="5929313" y="3294063"/>
          <p14:tracePt t="33023" x="5938838" y="3294063"/>
          <p14:tracePt t="33030" x="5938838" y="3302000"/>
          <p14:tracePt t="33061" x="5946775" y="3302000"/>
          <p14:tracePt t="37359" x="5921375" y="3336925"/>
          <p14:tracePt t="37366" x="5851525" y="3363913"/>
          <p14:tracePt t="37374" x="5799138" y="3416300"/>
          <p14:tracePt t="37392" x="5632450" y="3521075"/>
          <p14:tracePt t="37394" x="5562600" y="3556000"/>
          <p14:tracePt t="37408" x="5405438" y="3643313"/>
          <p14:tracePt t="37425" x="5292725" y="3713163"/>
          <p14:tracePt t="37443" x="5178425" y="3773488"/>
          <p14:tracePt t="37445" x="5135563" y="3790950"/>
          <p14:tracePt t="37460" x="5065713" y="3825875"/>
          <p14:tracePt t="37473" x="5030788" y="3852863"/>
          <p14:tracePt t="37475" x="5003800" y="3870325"/>
          <p14:tracePt t="37490" x="4968875" y="3895725"/>
          <p14:tracePt t="37509" x="4891088" y="3948113"/>
          <p14:tracePt t="37524" x="4856163" y="3975100"/>
          <p14:tracePt t="37542" x="4821238" y="4017963"/>
          <p14:tracePt t="37545" x="4803775" y="4035425"/>
          <p14:tracePt t="37558" x="4776788" y="4062413"/>
          <p14:tracePt t="37574" x="4751388" y="4087813"/>
          <p14:tracePt t="37592" x="4741863" y="4105275"/>
          <p14:tracePt t="37607" x="4741863" y="4114800"/>
          <p14:tracePt t="37628" x="4733925" y="4124325"/>
          <p14:tracePt t="37651" x="4733925" y="4132263"/>
          <p14:tracePt t="37664" x="4724400" y="4132263"/>
          <p14:tracePt t="37720" x="4724400" y="4149725"/>
          <p14:tracePt t="37880" x="4716463" y="4141788"/>
          <p14:tracePt t="37899" x="4716463" y="4132263"/>
          <p14:tracePt t="37905" x="4706938" y="4132263"/>
          <p14:tracePt t="37914" x="4689475" y="4124325"/>
          <p14:tracePt t="37925" x="4689475" y="4114800"/>
          <p14:tracePt t="37926" x="4681538" y="4105275"/>
          <p14:tracePt t="37942" x="4672013" y="4105275"/>
          <p14:tracePt t="37943" x="4672013" y="4097338"/>
          <p14:tracePt t="37958" x="4664075" y="4087813"/>
          <p14:tracePt t="37975" x="4654550" y="4079875"/>
          <p14:tracePt t="37975" x="4654550" y="4070350"/>
          <p14:tracePt t="37992" x="4646613" y="4070350"/>
          <p14:tracePt t="38006" x="4646613" y="4062413"/>
          <p14:tracePt t="38024" x="4629150" y="4062413"/>
          <p14:tracePt t="38040" x="4619625" y="4052888"/>
          <p14:tracePt t="38055" x="4619625" y="4044950"/>
          <p14:tracePt t="38073" x="4611688" y="4044950"/>
          <p14:tracePt t="38089" x="4611688" y="4035425"/>
          <p14:tracePt t="38106" x="4602163" y="4035425"/>
          <p14:tracePt t="38123" x="4602163" y="4027488"/>
          <p14:tracePt t="38145" x="4602163" y="4017963"/>
          <p14:tracePt t="38159" x="4594225" y="4017963"/>
          <p14:tracePt t="38180" x="4594225" y="4010025"/>
          <p14:tracePt t="38195" x="4584700" y="4010025"/>
          <p14:tracePt t="38218" x="4584700" y="4000500"/>
          <p14:tracePt t="38231" x="4576763" y="4000500"/>
          <p14:tracePt t="38253" x="4576763" y="3992563"/>
          <p14:tracePt t="38268" x="4567238" y="3992563"/>
          <p14:tracePt t="42378" x="4576763" y="3992563"/>
          <p14:tracePt t="42384" x="4611688" y="4010025"/>
          <p14:tracePt t="42391" x="4619625" y="4010025"/>
          <p14:tracePt t="42413" x="4706938" y="4044950"/>
          <p14:tracePt t="42427" x="4751388" y="4070350"/>
          <p14:tracePt t="42439" x="4776788" y="4079875"/>
          <p14:tracePt t="42460" x="4926013" y="4124325"/>
          <p14:tracePt t="42479" x="5021263" y="4149725"/>
          <p14:tracePt t="42494" x="5135563" y="4176713"/>
          <p14:tracePt t="42512" x="5283200" y="4194175"/>
          <p14:tracePt t="42523" x="5318125" y="4194175"/>
          <p14:tracePt t="42546" x="5510213" y="4219575"/>
          <p14:tracePt t="42562" x="5589588" y="4229100"/>
          <p14:tracePt t="42579" x="5667375" y="4229100"/>
          <p14:tracePt t="42593" x="5719763" y="4246563"/>
          <p14:tracePt t="42610" x="5816600" y="4237038"/>
          <p14:tracePt t="42628" x="5851525" y="4237038"/>
          <p14:tracePt t="42639" x="5911850" y="4237038"/>
          <p14:tracePt t="42661" x="5991225" y="4229100"/>
          <p14:tracePt t="42678" x="6034088" y="4219575"/>
          <p14:tracePt t="42690" x="6105525" y="4211638"/>
          <p14:tracePt t="42713" x="6200775" y="4202113"/>
          <p14:tracePt t="42729" x="6280150" y="4202113"/>
          <p14:tracePt t="42739" x="6350000" y="4202113"/>
          <p14:tracePt t="42760" x="6437313" y="4202113"/>
          <p14:tracePt t="42776" x="6515100" y="4194175"/>
          <p14:tracePt t="42789" x="6577013" y="4194175"/>
          <p14:tracePt t="42810" x="6689725" y="4184650"/>
          <p14:tracePt t="42822" x="6769100" y="4184650"/>
          <p14:tracePt t="42840" x="6856413" y="4184650"/>
          <p14:tracePt t="42860" x="6951663" y="4184650"/>
          <p14:tracePt t="42877" x="7048500" y="4184650"/>
          <p14:tracePt t="42889" x="7118350" y="4184650"/>
          <p14:tracePt t="42910" x="7300913" y="4176713"/>
          <p14:tracePt t="42926" x="7415213" y="4167188"/>
          <p14:tracePt t="42940" x="7519988" y="4167188"/>
          <p14:tracePt t="42960" x="7694613" y="4149725"/>
          <p14:tracePt t="42978" x="7842250" y="4141788"/>
          <p14:tracePt t="42990" x="7886700" y="4141788"/>
          <p14:tracePt t="43010" x="8008938" y="4124325"/>
          <p14:tracePt t="43027" x="8131175" y="4105275"/>
          <p14:tracePt t="43044" x="8183563" y="4105275"/>
          <p14:tracePt t="43061" x="8235950" y="4105275"/>
          <p14:tracePt t="43077" x="8305800" y="4105275"/>
          <p14:tracePt t="43090" x="8331200" y="4097338"/>
          <p14:tracePt t="43106" x="8410575" y="4087813"/>
          <p14:tracePt t="43127" x="8488363" y="4079875"/>
          <p14:tracePt t="43140" x="8515350" y="4062413"/>
          <p14:tracePt t="43144" x="8540750" y="4052888"/>
          <p14:tracePt t="43162" x="8575675" y="4035425"/>
          <p14:tracePt t="43163" x="8602663" y="4027488"/>
          <p14:tracePt t="43178" x="8645525" y="4017963"/>
          <p14:tracePt t="43194" x="8680450" y="4000500"/>
          <p14:tracePt t="43210" x="8715375" y="3975100"/>
          <p14:tracePt t="43227" x="8785225" y="3930650"/>
          <p14:tracePt t="43240" x="8802688" y="3913188"/>
          <p14:tracePt t="43241" x="8812213" y="3895725"/>
          <p14:tracePt t="43261" x="8855075" y="3860800"/>
          <p14:tracePt t="43277" x="8872538" y="3825875"/>
          <p14:tracePt t="43290" x="8872538" y="3817938"/>
          <p14:tracePt t="43291" x="8882063" y="3817938"/>
          <p14:tracePt t="43312" x="8890000" y="3790950"/>
          <p14:tracePt t="43329" x="8899525" y="3765550"/>
          <p14:tracePt t="43339" x="8899525" y="3756025"/>
          <p14:tracePt t="43360" x="8924925" y="3730625"/>
          <p14:tracePt t="43361" x="8924925" y="3713163"/>
          <p14:tracePt t="43377" x="8934450" y="3695700"/>
          <p14:tracePt t="43394" x="8934450" y="3678238"/>
          <p14:tracePt t="43407" x="8934450" y="3660775"/>
          <p14:tracePt t="43425" x="8934450" y="3608388"/>
          <p14:tracePt t="43440" x="8899525" y="3563938"/>
          <p14:tracePt t="43457" x="8855075" y="3486150"/>
          <p14:tracePt t="43472" x="8767763" y="3381375"/>
          <p14:tracePt t="43489" x="8602663" y="3171825"/>
          <p14:tracePt t="43506" x="8515350" y="3067050"/>
          <p14:tracePt t="43523" x="8445500" y="2987675"/>
          <p14:tracePt t="43523" x="8435975" y="2970213"/>
          <p14:tracePt t="43540" x="8393113" y="2935288"/>
          <p14:tracePt t="43556" x="8366125" y="2917825"/>
          <p14:tracePt t="43573" x="8331200" y="2900363"/>
          <p14:tracePt t="43589" x="8313738" y="2892425"/>
          <p14:tracePt t="43607" x="8288338" y="2882900"/>
          <p14:tracePt t="43623" x="8226425" y="2865438"/>
          <p14:tracePt t="43639" x="8183563" y="2865438"/>
          <p14:tracePt t="43660" x="8104188" y="2865438"/>
          <p14:tracePt t="43672" x="8078788" y="2865438"/>
          <p14:tracePt t="43690" x="7999413" y="2865438"/>
          <p14:tracePt t="43711" x="7929563" y="2874963"/>
          <p14:tracePt t="43722" x="7886700" y="2874963"/>
          <p14:tracePt t="43739" x="7842250" y="2874963"/>
          <p14:tracePt t="43757" x="7816850" y="2882900"/>
          <p14:tracePt t="43758" x="7799388" y="2882900"/>
          <p14:tracePt t="43772" x="7764463" y="2882900"/>
          <p14:tracePt t="43789" x="7720013" y="2882900"/>
          <p14:tracePt t="43810" x="7667625" y="2882900"/>
          <p14:tracePt t="43822" x="7650163" y="2882900"/>
          <p14:tracePt t="43840" x="7597775" y="2882900"/>
          <p14:tracePt t="43860" x="7545388" y="2882900"/>
          <p14:tracePt t="43877" x="7519988" y="2882900"/>
          <p14:tracePt t="43879" x="7510463" y="2882900"/>
          <p14:tracePt t="43889" x="7493000" y="2882900"/>
          <p14:tracePt t="43909" x="7475538" y="2892425"/>
          <p14:tracePt t="43926" x="7467600" y="2892425"/>
          <p14:tracePt t="43939" x="7458075" y="2892425"/>
          <p14:tracePt t="43958" x="7450138" y="2892425"/>
          <p14:tracePt t="44020" x="7440613" y="2892425"/>
          <p14:tracePt t="44051" x="7440613" y="2900363"/>
          <p14:tracePt t="44055" x="7432675" y="2900363"/>
          <p14:tracePt t="44086" x="7423150" y="2900363"/>
          <p14:tracePt t="44092" x="7423150" y="2909888"/>
          <p14:tracePt t="44108" x="7415213" y="2909888"/>
          <p14:tracePt t="44126" x="7388225" y="2917825"/>
          <p14:tracePt t="44126" x="7380288" y="2935288"/>
          <p14:tracePt t="44143" x="7353300" y="2962275"/>
          <p14:tracePt t="44157" x="7318375" y="2970213"/>
          <p14:tracePt t="44177" x="7275513" y="2997200"/>
          <p14:tracePt t="44190" x="7265988" y="3014663"/>
          <p14:tracePt t="44206" x="7248525" y="3014663"/>
          <p14:tracePt t="44224" x="7248525" y="3022600"/>
          <p14:tracePt t="44241" x="7240588" y="3022600"/>
          <p14:tracePt t="44260" x="7231063" y="3022600"/>
          <p14:tracePt t="44297" x="7223125" y="3032125"/>
          <p14:tracePt t="44319" x="7213600" y="3032125"/>
          <p14:tracePt t="44325" x="7205663" y="3032125"/>
          <p14:tracePt t="44341" x="7196138" y="3032125"/>
          <p14:tracePt t="44375" x="7188200" y="3032125"/>
          <p14:tracePt t="44396" x="7178675" y="3032125"/>
          <p14:tracePt t="44468" x="7170738" y="3032125"/>
          <p14:tracePt t="46934" x="7161213" y="3032125"/>
          <p14:tracePt t="46942" x="7153275" y="3040063"/>
          <p14:tracePt t="46947" x="7126288" y="3049588"/>
          <p14:tracePt t="46975" x="7013575" y="3067050"/>
          <p14:tracePt t="46991" x="6986588" y="3074988"/>
          <p14:tracePt t="46993" x="6943725" y="3074988"/>
          <p14:tracePt t="47008" x="6856413" y="3074988"/>
          <p14:tracePt t="47024" x="6716713" y="3074988"/>
          <p14:tracePt t="47025" x="6654800" y="3074988"/>
          <p14:tracePt t="47041" x="6524625" y="3074988"/>
          <p14:tracePt t="47061" x="6410325" y="3074988"/>
          <p14:tracePt t="47062" x="6367463" y="3074988"/>
          <p14:tracePt t="47074" x="6262688" y="3074988"/>
          <p14:tracePt t="47092" x="6165850" y="3057525"/>
          <p14:tracePt t="47110" x="6086475" y="3049588"/>
          <p14:tracePt t="47111" x="6061075" y="3049588"/>
          <p14:tracePt t="47125" x="6016625" y="3049588"/>
          <p14:tracePt t="47143" x="5956300" y="3049588"/>
          <p14:tracePt t="47160" x="5903913" y="3049588"/>
          <p14:tracePt t="47176" x="5868988" y="3049588"/>
          <p14:tracePt t="47195" x="5834063" y="3040063"/>
          <p14:tracePt t="47196" x="5816600" y="3040063"/>
          <p14:tracePt t="47211" x="5789613" y="3032125"/>
          <p14:tracePt t="47226" x="5772150" y="3032125"/>
          <p14:tracePt t="47243" x="5711825" y="3014663"/>
          <p14:tracePt t="47245" x="5702300" y="3005138"/>
          <p14:tracePt t="47259" x="5667375" y="3005138"/>
          <p14:tracePt t="47260" x="5641975" y="2997200"/>
          <p14:tracePt t="47275" x="5562600" y="2987675"/>
          <p14:tracePt t="47293" x="5492750" y="2987675"/>
          <p14:tracePt t="47295" x="5475288" y="2987675"/>
          <p14:tracePt t="47309" x="5414963" y="2987675"/>
          <p14:tracePt t="47324" x="5397500" y="2987675"/>
          <p14:tracePt t="47325" x="5380038" y="2987675"/>
          <p14:tracePt t="47344" x="5327650" y="2987675"/>
          <p14:tracePt t="47362" x="5318125" y="2987675"/>
          <p14:tracePt t="47388" x="5310188" y="2987675"/>
          <p14:tracePt t="47401" x="5300663" y="2987675"/>
          <p14:tracePt t="47430" x="5300663" y="2979738"/>
          <p14:tracePt t="47479" x="5318125" y="2979738"/>
          <p14:tracePt t="47485" x="5380038" y="2979738"/>
          <p14:tracePt t="47493" x="5414963" y="2987675"/>
          <p14:tracePt t="47510" x="5475288" y="2997200"/>
          <p14:tracePt t="47511" x="5519738" y="3014663"/>
          <p14:tracePt t="47524" x="5614988" y="3040063"/>
          <p14:tracePt t="47542" x="5694363" y="3067050"/>
          <p14:tracePt t="47543" x="5711825" y="3074988"/>
          <p14:tracePt t="47559" x="5737225" y="3084513"/>
          <p14:tracePt t="47561" x="5754688" y="3084513"/>
          <p14:tracePt t="47574" x="5764213" y="3092450"/>
          <p14:tracePt t="47592" x="5772150" y="3092450"/>
          <p14:tracePt t="47627" x="5764213" y="3092450"/>
          <p14:tracePt t="47633" x="5711825" y="3092450"/>
          <p14:tracePt t="47641" x="5676900" y="3084513"/>
          <p14:tracePt t="47656" x="5589588" y="3067050"/>
          <p14:tracePt t="47673" x="5502275" y="3049588"/>
          <p14:tracePt t="47690" x="5440363" y="3049588"/>
          <p14:tracePt t="47690" x="5422900" y="3049588"/>
          <p14:tracePt t="47706" x="5387975" y="3049588"/>
          <p14:tracePt t="47723" x="5353050" y="3049588"/>
          <p14:tracePt t="47741" x="5345113" y="3049588"/>
          <p14:tracePt t="47755" x="5335588" y="3049588"/>
          <p14:tracePt t="47776" x="5327650" y="3049588"/>
          <p14:tracePt t="47804" x="5327650" y="3057525"/>
          <p14:tracePt t="47811" x="5345113" y="3067050"/>
          <p14:tracePt t="47824" x="5397500" y="3109913"/>
          <p14:tracePt t="47825" x="5449888" y="3162300"/>
          <p14:tracePt t="47839" x="5502275" y="3189288"/>
          <p14:tracePt t="47856" x="5641975" y="3267075"/>
          <p14:tracePt t="47875" x="5711825" y="3302000"/>
          <p14:tracePt t="47876" x="5729288" y="3302000"/>
          <p14:tracePt t="47894" x="5754688" y="3311525"/>
          <p14:tracePt t="47909" x="5764213" y="3319463"/>
          <p14:tracePt t="47924" x="5772150" y="3319463"/>
          <p14:tracePt t="47942" x="5781675" y="3319463"/>
          <p14:tracePt t="47981" x="5772150" y="3319463"/>
          <p14:tracePt t="47988" x="5746750" y="3319463"/>
          <p14:tracePt t="47995" x="5719763" y="3311525"/>
          <p14:tracePt t="48007" x="5702300" y="3302000"/>
          <p14:tracePt t="48023" x="5641975" y="3294063"/>
          <p14:tracePt t="48042" x="5624513" y="3284538"/>
          <p14:tracePt t="48056" x="5607050" y="3284538"/>
          <p14:tracePt t="48074" x="5597525" y="3284538"/>
          <p14:tracePt t="48230" x="5589588" y="3284538"/>
          <p14:tracePt t="48281" x="5537200" y="3276600"/>
          <p14:tracePt t="48288" x="5502275" y="3276600"/>
          <p14:tracePt t="48294" x="5440363" y="3276600"/>
          <p14:tracePt t="48309" x="5205413" y="3276600"/>
          <p14:tracePt t="48324" x="4960938" y="3276600"/>
          <p14:tracePt t="48340" x="4681538" y="3284538"/>
          <p14:tracePt t="48358" x="4305300" y="3276600"/>
          <p14:tracePt t="48374" x="4113213" y="3267075"/>
          <p14:tracePt t="48389" x="3868738" y="3232150"/>
          <p14:tracePt t="48407" x="3703638" y="3224213"/>
          <p14:tracePt t="48408" x="3624263" y="3206750"/>
          <p14:tracePt t="48423" x="3519488" y="3189288"/>
          <p14:tracePt t="48441" x="3441700" y="3179763"/>
          <p14:tracePt t="48443" x="3414713" y="3179763"/>
          <p14:tracePt t="48457" x="3379788" y="3179763"/>
          <p14:tracePt t="48458" x="3354388" y="3179763"/>
          <p14:tracePt t="48473" x="3249613" y="3179763"/>
          <p14:tracePt t="48489" x="3179763" y="3189288"/>
          <p14:tracePt t="48507" x="3100388" y="3206750"/>
          <p14:tracePt t="48524" x="3065463" y="3232150"/>
          <p14:tracePt t="48539" x="3030538" y="3241675"/>
          <p14:tracePt t="48557" x="2995613" y="3241675"/>
          <p14:tracePt t="48573" x="2968625" y="3249613"/>
          <p14:tracePt t="48590" x="2943225" y="3259138"/>
          <p14:tracePt t="48591" x="2933700" y="3259138"/>
          <p14:tracePt t="48606" x="2916238" y="3267075"/>
          <p14:tracePt t="48623" x="2908300" y="3267075"/>
          <p14:tracePt t="48641" x="2881313" y="3284538"/>
          <p14:tracePt t="48656" x="2863850" y="3294063"/>
          <p14:tracePt t="48674" x="2846388" y="3302000"/>
          <p14:tracePt t="48690" x="2803525" y="3311525"/>
          <p14:tracePt t="48706" x="2768600" y="3319463"/>
          <p14:tracePt t="48726" x="2759075" y="3319463"/>
          <p14:tracePt t="48748" x="2751138" y="3319463"/>
          <p14:tracePt t="48776" x="2751138" y="3328988"/>
          <p14:tracePt t="48804" x="2741613" y="3328988"/>
          <p14:tracePt t="48811" x="2741613" y="3336925"/>
          <p14:tracePt t="48824" x="2733675" y="3336925"/>
          <p14:tracePt t="48841" x="2724150" y="3336925"/>
          <p14:tracePt t="48857" x="2724150" y="3346450"/>
          <p14:tracePt t="48874" x="2724150" y="3354388"/>
          <p14:tracePt t="48875" x="2716213" y="3354388"/>
          <p14:tracePt t="48896" x="2698750" y="3363913"/>
          <p14:tracePt t="48931" x="2698750" y="3371850"/>
          <p14:tracePt t="48967" x="2689225" y="3371850"/>
          <p14:tracePt t="49301" x="2733675" y="3371850"/>
          <p14:tracePt t="49309" x="2803525" y="3371850"/>
          <p14:tracePt t="49315" x="2890838" y="3371850"/>
          <p14:tracePt t="49343" x="3302000" y="3354388"/>
          <p14:tracePt t="49359" x="3484563" y="3363913"/>
          <p14:tracePt t="49374" x="3668713" y="3381375"/>
          <p14:tracePt t="49394" x="3921125" y="3406775"/>
          <p14:tracePt t="49412" x="4017963" y="3424238"/>
          <p14:tracePt t="49416" x="4192588" y="3433763"/>
          <p14:tracePt t="49424" x="4252913" y="3433763"/>
          <p14:tracePt t="49442" x="4532313" y="3441700"/>
          <p14:tracePt t="49457" x="4689475" y="3451225"/>
          <p14:tracePt t="49474" x="4864100" y="3468688"/>
          <p14:tracePt t="49491" x="5118100" y="3459163"/>
          <p14:tracePt t="49506" x="5265738" y="3459163"/>
          <p14:tracePt t="49523" x="5414963" y="3451225"/>
          <p14:tracePt t="49543" x="5624513" y="3433763"/>
          <p14:tracePt t="49556" x="5746750" y="3424238"/>
          <p14:tracePt t="49573" x="5824538" y="3398838"/>
          <p14:tracePt t="49590" x="5921375" y="3389313"/>
          <p14:tracePt t="49606" x="5956300" y="3381375"/>
          <p14:tracePt t="49624" x="5991225" y="3371850"/>
          <p14:tracePt t="49625" x="5999163" y="3371850"/>
          <p14:tracePt t="49641" x="6016625" y="3371850"/>
          <p14:tracePt t="49656" x="6026150" y="3371850"/>
          <p14:tracePt t="49673" x="6034088" y="3371850"/>
          <p14:tracePt t="49690" x="6043613" y="3371850"/>
          <p14:tracePt t="49710" x="6051550" y="3371850"/>
          <p14:tracePt t="49747" x="6061075" y="3371850"/>
          <p14:tracePt t="61545" x="6113463" y="3346450"/>
          <p14:tracePt t="61552" x="6218238" y="3319463"/>
          <p14:tracePt t="61560" x="6280150" y="3302000"/>
          <p14:tracePt t="61573" x="6375400" y="3294063"/>
          <p14:tracePt t="61590" x="6437313" y="3276600"/>
          <p14:tracePt t="61607" x="6489700" y="3276600"/>
          <p14:tracePt t="61623" x="6532563" y="3267075"/>
          <p14:tracePt t="61624" x="6559550" y="3267075"/>
          <p14:tracePt t="61639" x="6654800" y="3267075"/>
          <p14:tracePt t="61656" x="6804025" y="3249613"/>
          <p14:tracePt t="61673" x="6916738" y="3249613"/>
          <p14:tracePt t="61689" x="7065963" y="3232150"/>
          <p14:tracePt t="61710" x="7153275" y="3206750"/>
          <p14:tracePt t="61727" x="7231063" y="3171825"/>
          <p14:tracePt t="61740" x="7275513" y="3144838"/>
          <p14:tracePt t="61764" x="7353300" y="3074988"/>
          <p14:tracePt t="61766" x="7397750" y="3032125"/>
          <p14:tracePt t="61778" x="7397750" y="3005138"/>
          <p14:tracePt t="61780" x="7415213" y="2970213"/>
          <p14:tracePt t="61789" x="7423150" y="2952750"/>
          <p14:tracePt t="61810" x="7423150" y="2892425"/>
          <p14:tracePt t="61828" x="7423150" y="2857500"/>
          <p14:tracePt t="61829" x="7415213" y="2840038"/>
          <p14:tracePt t="61844" x="7370763" y="2805113"/>
          <p14:tracePt t="61861" x="7335838" y="2770188"/>
          <p14:tracePt t="61873" x="7318375" y="2743200"/>
          <p14:tracePt t="61890" x="7292975" y="2725738"/>
          <p14:tracePt t="61911" x="7283450" y="2716213"/>
          <p14:tracePt t="61929" x="7265988" y="2716213"/>
          <p14:tracePt t="61999" x="7258050" y="2733675"/>
          <p14:tracePt t="62010" x="7248525" y="2733675"/>
          <p14:tracePt t="62014" x="7248525" y="2760663"/>
          <p14:tracePt t="62029" x="7231063" y="2805113"/>
          <p14:tracePt t="62040" x="7231063" y="2840038"/>
          <p14:tracePt t="62061" x="7223125" y="2892425"/>
          <p14:tracePt t="62078" x="7223125" y="2935288"/>
          <p14:tracePt t="62089" x="7223125" y="2944813"/>
          <p14:tracePt t="62110" x="7205663" y="2970213"/>
          <p14:tracePt t="62122" x="7196138" y="2979738"/>
          <p14:tracePt t="62140" x="7143750" y="3005138"/>
          <p14:tracePt t="62160" x="7118350" y="3014663"/>
          <p14:tracePt t="62177" x="7048500" y="3014663"/>
          <p14:tracePt t="62190" x="6978650" y="3014663"/>
          <p14:tracePt t="62191" x="6951663" y="3014663"/>
          <p14:tracePt t="62211" x="6873875" y="3014663"/>
          <p14:tracePt t="62212" x="6838950" y="3014663"/>
          <p14:tracePt t="62223" x="6794500" y="3014663"/>
          <p14:tracePt t="62244" x="6681788" y="3040063"/>
          <p14:tracePt t="62261" x="6524625" y="3144838"/>
          <p14:tracePt t="62278" x="6357938" y="3197225"/>
          <p14:tracePt t="62290" x="6262688" y="3232150"/>
          <p14:tracePt t="62310" x="6175375" y="3249613"/>
          <p14:tracePt t="62327" x="6157913" y="3259138"/>
          <p14:tracePt t="62344" x="6140450" y="3259138"/>
          <p14:tracePt t="62361" x="6130925" y="3276600"/>
          <p14:tracePt t="62377" x="6122988" y="3276600"/>
          <p14:tracePt t="63042" x="6165850" y="3214688"/>
          <p14:tracePt t="63047" x="6245225" y="3136900"/>
          <p14:tracePt t="63057" x="6332538" y="3032125"/>
          <p14:tracePt t="63077" x="6584950" y="2611438"/>
          <p14:tracePt t="63095" x="6751638" y="2349500"/>
          <p14:tracePt t="63111" x="6943725" y="2009775"/>
          <p14:tracePt t="63112" x="7038975" y="1835150"/>
          <p14:tracePt t="63128" x="7188200" y="1590675"/>
          <p14:tracePt t="63144" x="7310438" y="1362075"/>
          <p14:tracePt t="63160" x="7458075" y="1057275"/>
          <p14:tracePt t="63174" x="7493000" y="960438"/>
          <p14:tracePt t="63175" x="7502525" y="900113"/>
          <p14:tracePt t="63197" x="7527925" y="750888"/>
          <p14:tracePt t="63211" x="7519988" y="663575"/>
          <p14:tracePt t="63227" x="7475538" y="585788"/>
          <p14:tracePt t="63243" x="7440613" y="523875"/>
          <p14:tracePt t="63260" x="7388225" y="436563"/>
          <p14:tracePt t="63277" x="7353300" y="384175"/>
          <p14:tracePt t="63294" x="7310438" y="349250"/>
          <p14:tracePt t="63310" x="7258050" y="271463"/>
          <p14:tracePt t="63327" x="7205663" y="227013"/>
          <p14:tracePt t="63340" x="7170738" y="201613"/>
          <p14:tracePt t="63361" x="7135813" y="149225"/>
          <p14:tracePt t="63377" x="7100888" y="122238"/>
          <p14:tracePt t="63394" x="7073900" y="79375"/>
          <p14:tracePt t="63395" x="7056438" y="61913"/>
          <p14:tracePt t="63406" x="7048500" y="349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74638"/>
            <a:ext cx="5486400" cy="1143000"/>
          </a:xfrm>
        </p:spPr>
        <p:txBody>
          <a:bodyPr>
            <a:normAutofit/>
          </a:bodyPr>
          <a:lstStyle/>
          <a:p>
            <a:r>
              <a:rPr lang="en-US" dirty="0"/>
              <a:t>Why choose so early?</a:t>
            </a:r>
          </a:p>
        </p:txBody>
      </p:sp>
      <p:sp>
        <p:nvSpPr>
          <p:cNvPr id="3" name="Content Placeholder 2"/>
          <p:cNvSpPr>
            <a:spLocks noGrp="1"/>
          </p:cNvSpPr>
          <p:nvPr>
            <p:ph idx="1"/>
          </p:nvPr>
        </p:nvSpPr>
        <p:spPr>
          <a:xfrm>
            <a:off x="3200400" y="1600200"/>
            <a:ext cx="5486400" cy="4525963"/>
          </a:xfrm>
        </p:spPr>
        <p:txBody>
          <a:bodyPr>
            <a:normAutofit/>
          </a:bodyPr>
          <a:lstStyle/>
          <a:p>
            <a:pPr marL="461963" indent="-461963">
              <a:buClr>
                <a:srgbClr val="FFCD48"/>
              </a:buClr>
              <a:buFont typeface="Wingdings" charset="2"/>
              <a:buChar char="u"/>
            </a:pPr>
            <a:r>
              <a:rPr lang="en-US" dirty="0"/>
              <a:t>Having a plan early allows you the chance to take advantage of all the opportunities that exist in Denver City ISD.</a:t>
            </a:r>
          </a:p>
          <a:p>
            <a:pPr marL="461963" indent="-461963">
              <a:buClr>
                <a:srgbClr val="FFCD48"/>
              </a:buClr>
              <a:buFont typeface="Wingdings" charset="2"/>
              <a:buChar char="u"/>
            </a:pPr>
            <a:endParaRPr lang="en-US" dirty="0"/>
          </a:p>
          <a:p>
            <a:pPr marL="461963" indent="-461963">
              <a:buClr>
                <a:srgbClr val="FFCD48"/>
              </a:buClr>
              <a:buFont typeface="Wingdings" charset="2"/>
              <a:buChar char="u"/>
            </a:pPr>
            <a:r>
              <a:rPr lang="en-US" dirty="0"/>
              <a:t>Choosing your path early does not “lock” you into that path. You can change your mind!</a:t>
            </a:r>
          </a:p>
          <a:p>
            <a:pPr marL="461963" indent="-461963">
              <a:buClr>
                <a:srgbClr val="FFCD48"/>
              </a:buClr>
              <a:buFont typeface="Wingdings" charset="2"/>
              <a:buChar char="u"/>
            </a:pPr>
            <a:endParaRPr lang="en-US" dirty="0"/>
          </a:p>
          <a:p>
            <a:pPr marL="461963" indent="-461963">
              <a:buClr>
                <a:srgbClr val="FFCD48"/>
              </a:buClr>
              <a:buFont typeface="Wingdings" charset="2"/>
              <a:buChar char="u"/>
            </a:pPr>
            <a:r>
              <a:rPr lang="en-US" dirty="0"/>
              <a:t>Exploring options early gives you a chance to figure out what you like and what you don’t.</a:t>
            </a:r>
          </a:p>
          <a:p>
            <a:pPr marL="461963" indent="-461963">
              <a:buNone/>
            </a:pPr>
            <a:endParaRPr lang="en-US" dirty="0"/>
          </a:p>
        </p:txBody>
      </p:sp>
      <p:pic>
        <p:nvPicPr>
          <p:cNvPr id="5" name="Picture 4" descr="TestTheWaters-sign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070412" cy="6858000"/>
          </a:xfrm>
          <a:prstGeom prst="rect">
            <a:avLst/>
          </a:prstGeom>
        </p:spPr>
      </p:pic>
      <p:pic>
        <p:nvPicPr>
          <p:cNvPr id="14" name="Audio 13">
            <a:hlinkClick r:id="" action="ppaction://media"/>
            <a:extLst>
              <a:ext uri="{FF2B5EF4-FFF2-40B4-BE49-F238E27FC236}">
                <a16:creationId xmlns:a16="http://schemas.microsoft.com/office/drawing/2014/main" id="{284DACA3-578A-3CE4-1462-F3BBAC8AB4E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658100" y="5410200"/>
            <a:ext cx="2057400" cy="2057400"/>
          </a:xfrm>
          <a:prstGeom prst="ellipse">
            <a:avLst/>
          </a:prstGeom>
        </p:spPr>
      </p:pic>
    </p:spTree>
    <p:extLst>
      <p:ext uri="{BB962C8B-B14F-4D97-AF65-F5344CB8AC3E}">
        <p14:creationId xmlns:p14="http://schemas.microsoft.com/office/powerpoint/2010/main" val="1024834754"/>
      </p:ext>
    </p:extLst>
  </p:cSld>
  <p:clrMapOvr>
    <a:masterClrMapping/>
  </p:clrMapOvr>
  <mc:AlternateContent xmlns:mc="http://schemas.openxmlformats.org/markup-compatibility/2006" xmlns:p14="http://schemas.microsoft.com/office/powerpoint/2010/main">
    <mc:Choice Requires="p14">
      <p:transition spd="slow" p14:dur="2000" advTm="60465"/>
    </mc:Choice>
    <mc:Fallback xmlns="">
      <p:transition spd="slow" advTm="6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7313" x="9082088" y="2297113"/>
          <p14:tracePt t="7335" x="8899525" y="2262188"/>
          <p14:tracePt t="7343" x="8855075" y="2262188"/>
          <p14:tracePt t="7363" x="8715375" y="2244725"/>
          <p14:tracePt t="7379" x="8662988" y="2236788"/>
          <p14:tracePt t="7394" x="8610600" y="2236788"/>
          <p14:tracePt t="7397" x="8602663" y="2236788"/>
          <p14:tracePt t="7413" x="8575675" y="2236788"/>
          <p14:tracePt t="7427" x="8550275" y="2254250"/>
          <p14:tracePt t="7429" x="8532813" y="2262188"/>
          <p14:tracePt t="7444" x="8505825" y="2271713"/>
          <p14:tracePt t="7446" x="8488363" y="2271713"/>
          <p14:tracePt t="7464" x="8435975" y="2314575"/>
          <p14:tracePt t="7477" x="8401050" y="2349500"/>
          <p14:tracePt t="7482" x="8393113" y="2366963"/>
          <p14:tracePt t="7493" x="8375650" y="2376488"/>
          <p14:tracePt t="7511" x="8348663" y="2411413"/>
          <p14:tracePt t="7512" x="8348663" y="2419350"/>
          <p14:tracePt t="7527" x="8331200" y="2428875"/>
          <p14:tracePt t="7544" x="8323263" y="2428875"/>
          <p14:tracePt t="7546" x="8323263" y="2436813"/>
          <p14:tracePt t="7564" x="8323263" y="2446338"/>
          <p14:tracePt t="7603" x="8313738" y="2454275"/>
          <p14:tracePt t="7610" x="8313738" y="2481263"/>
          <p14:tracePt t="7616" x="8305800" y="2489200"/>
          <p14:tracePt t="7627" x="8305800" y="2516188"/>
          <p14:tracePt t="7646" x="8296275" y="2551113"/>
          <p14:tracePt t="7661" x="8296275" y="2586038"/>
          <p14:tracePt t="7663" x="8296275" y="2593975"/>
          <p14:tracePt t="7678" x="8305800" y="2638425"/>
          <p14:tracePt t="7694" x="8305800" y="2646363"/>
          <p14:tracePt t="7710" x="8305800" y="2655888"/>
          <p14:tracePt t="7729" x="8313738" y="2655888"/>
          <p14:tracePt t="7764" x="8313738" y="2663825"/>
          <p14:tracePt t="7795" x="8313738" y="2673350"/>
          <p14:tracePt t="7937" x="8323263" y="2673350"/>
          <p14:tracePt t="8013" x="8340725" y="2673350"/>
          <p14:tracePt t="8030" x="8348663" y="2673350"/>
          <p14:tracePt t="8047" x="8348663" y="2663825"/>
          <p14:tracePt t="8049" x="8358188" y="2663825"/>
          <p14:tracePt t="8065" x="8366125" y="2663825"/>
          <p14:tracePt t="16093" x="8523288" y="2628900"/>
          <p14:tracePt t="16100" x="8645525" y="2603500"/>
          <p14:tracePt t="16109" x="8759825" y="2593975"/>
          <p14:tracePt t="16127" x="8977313" y="2593975"/>
          <p14:tracePt t="16129" x="9109075" y="2593975"/>
          <p14:tracePt t="57796" x="9064625" y="341313"/>
          <p14:tracePt t="57814" x="8934450" y="261938"/>
          <p14:tracePt t="57830" x="8907463" y="236538"/>
          <p14:tracePt t="57832" x="8855075" y="201613"/>
          <p14:tracePt t="57846" x="8707438" y="114300"/>
          <p14:tracePt t="57862" x="8610600" y="61913"/>
          <p14:tracePt t="57863" x="8585200" y="44450"/>
          <p14:tracePt t="57878" x="8558213" y="44450"/>
          <p14:tracePt t="57879" x="8540750" y="34925"/>
          <p14:tracePt t="57894" x="8532813" y="26988"/>
          <p14:tracePt t="57895" x="8523288" y="17463"/>
          <p14:tracePt t="57912" x="8515350" y="9525"/>
          <p14:tracePt t="57914" x="8505825"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468F4531-5641-17C5-6212-CE379EDFB637}"/>
              </a:ext>
            </a:extLst>
          </p:cNvPr>
          <p:cNvSpPr/>
          <p:nvPr/>
        </p:nvSpPr>
        <p:spPr>
          <a:xfrm>
            <a:off x="2057400" y="1303249"/>
            <a:ext cx="5029200" cy="1592351"/>
          </a:xfrm>
          <a:prstGeom prst="flowChartAlternateProcess">
            <a:avLst/>
          </a:prstGeom>
          <a:solidFill>
            <a:srgbClr val="4BACC6">
              <a:lumMod val="60000"/>
              <a:lumOff val="40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fontAlgn="auto">
              <a:lnSpc>
                <a:spcPct val="115000"/>
              </a:lnSpc>
              <a:spcAft>
                <a:spcPts val="1000"/>
              </a:spcAft>
              <a:buClrTx/>
              <a:buSzTx/>
              <a:tabLst/>
              <a:defRPr/>
            </a:pPr>
            <a:r>
              <a:rPr lang="en-US" sz="3600" b="1"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Multidisciplinary</a:t>
            </a:r>
          </a:p>
        </p:txBody>
      </p:sp>
      <p:sp>
        <p:nvSpPr>
          <p:cNvPr id="8" name="Flowchart: Alternate Process 7">
            <a:extLst>
              <a:ext uri="{FF2B5EF4-FFF2-40B4-BE49-F238E27FC236}">
                <a16:creationId xmlns:a16="http://schemas.microsoft.com/office/drawing/2014/main" id="{32589D11-15DD-4984-856D-6BD0A3ED8B94}"/>
              </a:ext>
            </a:extLst>
          </p:cNvPr>
          <p:cNvSpPr/>
          <p:nvPr/>
        </p:nvSpPr>
        <p:spPr>
          <a:xfrm>
            <a:off x="685800" y="152400"/>
            <a:ext cx="8058149" cy="1019175"/>
          </a:xfrm>
          <a:prstGeom prst="flowChartAlternateProcess">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fontAlgn="auto">
              <a:lnSpc>
                <a:spcPct val="115000"/>
              </a:lnSpc>
              <a:spcAft>
                <a:spcPts val="1000"/>
              </a:spcAft>
              <a:buClrTx/>
              <a:buSzTx/>
              <a:tabLst/>
              <a:defRPr/>
            </a:pPr>
            <a:r>
              <a:rPr lang="en-US" sz="3600" b="1"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Endorsements</a:t>
            </a:r>
          </a:p>
        </p:txBody>
      </p:sp>
      <p:sp>
        <p:nvSpPr>
          <p:cNvPr id="9" name="Flowchart: Alternate Process 8">
            <a:extLst>
              <a:ext uri="{FF2B5EF4-FFF2-40B4-BE49-F238E27FC236}">
                <a16:creationId xmlns:a16="http://schemas.microsoft.com/office/drawing/2014/main" id="{FE5DB896-CB1E-E649-2199-40630BD0AC1F}"/>
              </a:ext>
            </a:extLst>
          </p:cNvPr>
          <p:cNvSpPr/>
          <p:nvPr/>
        </p:nvSpPr>
        <p:spPr>
          <a:xfrm>
            <a:off x="494567" y="3021279"/>
            <a:ext cx="4077433" cy="2160321"/>
          </a:xfrm>
          <a:prstGeom prst="flowChartAlternateProcess">
            <a:avLst/>
          </a:prstGeom>
          <a:solidFill>
            <a:srgbClr val="8064A2">
              <a:lumMod val="60000"/>
              <a:lumOff val="40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685800" fontAlgn="auto">
              <a:lnSpc>
                <a:spcPct val="115000"/>
              </a:lnSpc>
              <a:spcAft>
                <a:spcPts val="1000"/>
              </a:spcAft>
              <a:buClrTx/>
              <a:buSzTx/>
              <a:tabLst/>
              <a:defRPr/>
            </a:pPr>
            <a:r>
              <a:rPr lang="en-US" sz="405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Arts and Humanities</a:t>
            </a:r>
          </a:p>
        </p:txBody>
      </p:sp>
      <p:sp>
        <p:nvSpPr>
          <p:cNvPr id="10" name="Flowchart: Alternate Process 9">
            <a:extLst>
              <a:ext uri="{FF2B5EF4-FFF2-40B4-BE49-F238E27FC236}">
                <a16:creationId xmlns:a16="http://schemas.microsoft.com/office/drawing/2014/main" id="{2D856028-D8ED-2358-E7EA-E5D9425A5BC4}"/>
              </a:ext>
            </a:extLst>
          </p:cNvPr>
          <p:cNvSpPr/>
          <p:nvPr/>
        </p:nvSpPr>
        <p:spPr>
          <a:xfrm>
            <a:off x="4648200" y="3029128"/>
            <a:ext cx="4200527" cy="2160321"/>
          </a:xfrm>
          <a:prstGeom prst="flowChartAlternateProcess">
            <a:avLst/>
          </a:prstGeom>
          <a:solidFill>
            <a:srgbClr val="F79646">
              <a:lumMod val="60000"/>
              <a:lumOff val="40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685800" fontAlgn="auto">
              <a:lnSpc>
                <a:spcPct val="115000"/>
              </a:lnSpc>
              <a:spcAft>
                <a:spcPts val="1000"/>
              </a:spcAft>
              <a:buClrTx/>
              <a:buSzTx/>
              <a:tabLst/>
              <a:defRPr/>
            </a:pPr>
            <a:r>
              <a:rPr lang="en-US" sz="405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Business and Industry</a:t>
            </a:r>
          </a:p>
        </p:txBody>
      </p:sp>
      <p:sp>
        <p:nvSpPr>
          <p:cNvPr id="11" name="Flowchart: Alternate Process 10">
            <a:extLst>
              <a:ext uri="{FF2B5EF4-FFF2-40B4-BE49-F238E27FC236}">
                <a16:creationId xmlns:a16="http://schemas.microsoft.com/office/drawing/2014/main" id="{BFCFE3A3-7A22-8956-C33B-2DB5EBF7E7E7}"/>
              </a:ext>
            </a:extLst>
          </p:cNvPr>
          <p:cNvSpPr/>
          <p:nvPr/>
        </p:nvSpPr>
        <p:spPr>
          <a:xfrm>
            <a:off x="4648200" y="5257801"/>
            <a:ext cx="4200527" cy="1323974"/>
          </a:xfrm>
          <a:prstGeom prst="flowChartAlternateProcess">
            <a:avLst/>
          </a:prstGeom>
          <a:solidFill>
            <a:srgbClr val="FFFF66"/>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3600" b="1"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Public Services</a:t>
            </a:r>
          </a:p>
        </p:txBody>
      </p:sp>
      <p:sp>
        <p:nvSpPr>
          <p:cNvPr id="12" name="Flowchart: Alternate Process 11">
            <a:extLst>
              <a:ext uri="{FF2B5EF4-FFF2-40B4-BE49-F238E27FC236}">
                <a16:creationId xmlns:a16="http://schemas.microsoft.com/office/drawing/2014/main" id="{EEA4783D-5FD2-ED95-9074-FB73253788BF}"/>
              </a:ext>
            </a:extLst>
          </p:cNvPr>
          <p:cNvSpPr/>
          <p:nvPr/>
        </p:nvSpPr>
        <p:spPr>
          <a:xfrm>
            <a:off x="475513" y="5257799"/>
            <a:ext cx="4086960" cy="1323975"/>
          </a:xfrm>
          <a:prstGeom prst="flowChartAlternateProcess">
            <a:avLst/>
          </a:prstGeom>
          <a:solidFill>
            <a:srgbClr val="80C000"/>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15000"/>
              </a:lnSpc>
              <a:spcAft>
                <a:spcPts val="1000"/>
              </a:spcAft>
              <a:buClrTx/>
              <a:buSzTx/>
              <a:buFontTx/>
              <a:buNone/>
              <a:tabLst/>
              <a:defRPr/>
            </a:pPr>
            <a:r>
              <a:rPr lang="en-US" sz="3600" b="1"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STEM</a:t>
            </a:r>
          </a:p>
        </p:txBody>
      </p:sp>
      <p:sp>
        <p:nvSpPr>
          <p:cNvPr id="14" name="Rectangle 2">
            <a:extLst>
              <a:ext uri="{FF2B5EF4-FFF2-40B4-BE49-F238E27FC236}">
                <a16:creationId xmlns:a16="http://schemas.microsoft.com/office/drawing/2014/main" id="{A03B76D2-369D-2422-1C56-301331D83E99}"/>
              </a:ext>
            </a:extLst>
          </p:cNvPr>
          <p:cNvSpPr>
            <a:spLocks noChangeArrowheads="1"/>
          </p:cNvSpPr>
          <p:nvPr/>
        </p:nvSpPr>
        <p:spPr bwMode="auto">
          <a:xfrm>
            <a:off x="152400" y="255320"/>
            <a:ext cx="65" cy="251359"/>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DB374EBD-5715-E94C-6BA6-7D4659BA88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6300" y="6096000"/>
            <a:ext cx="609600" cy="609600"/>
          </a:xfrm>
          <a:prstGeom prst="rect">
            <a:avLst/>
          </a:prstGeom>
        </p:spPr>
      </p:pic>
    </p:spTree>
    <p:extLst>
      <p:ext uri="{BB962C8B-B14F-4D97-AF65-F5344CB8AC3E}">
        <p14:creationId xmlns:p14="http://schemas.microsoft.com/office/powerpoint/2010/main" val="59519760"/>
      </p:ext>
    </p:extLst>
  </p:cSld>
  <p:clrMapOvr>
    <a:masterClrMapping/>
  </p:clrMapOvr>
  <mc:AlternateContent xmlns:mc="http://schemas.openxmlformats.org/markup-compatibility/2006" xmlns:p14="http://schemas.microsoft.com/office/powerpoint/2010/main">
    <mc:Choice Requires="p14">
      <p:transition spd="slow" p14:dur="2000" advTm="42467"/>
    </mc:Choice>
    <mc:Fallback xmlns="">
      <p:transition spd="slow" advTm="4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170" x="8890000" y="812800"/>
          <p14:tracePt t="10178" x="8707438" y="673100"/>
          <p14:tracePt t="10191" x="8585200" y="603250"/>
          <p14:tracePt t="10209" x="8191500" y="428625"/>
          <p14:tracePt t="10225" x="7921625" y="349250"/>
          <p14:tracePt t="10242" x="7423150" y="219075"/>
          <p14:tracePt t="10259" x="6996113" y="79375"/>
          <p14:tracePt t="10362" x="4759325" y="34925"/>
          <p14:tracePt t="10376" x="4419600" y="104775"/>
          <p14:tracePt t="10393" x="4087813" y="157163"/>
          <p14:tracePt t="10410" x="3781425" y="219075"/>
          <p14:tracePt t="10412" x="3606800" y="261938"/>
          <p14:tracePt t="10425" x="3432175" y="296863"/>
          <p14:tracePt t="10426" x="3319463" y="323850"/>
          <p14:tracePt t="10440" x="3048000" y="411163"/>
          <p14:tracePt t="10460" x="2759075" y="506413"/>
          <p14:tracePt t="10474" x="2384425" y="655638"/>
          <p14:tracePt t="10490" x="2157413" y="760413"/>
          <p14:tracePt t="10507" x="1973263" y="865188"/>
          <p14:tracePt t="10509" x="1903413" y="908050"/>
          <p14:tracePt t="10524" x="1825625" y="987425"/>
          <p14:tracePt t="10540" x="1755775" y="1082675"/>
          <p14:tracePt t="10557" x="1711325" y="1169988"/>
          <p14:tracePt t="10574" x="1658938" y="1327150"/>
          <p14:tracePt t="10590" x="1658938" y="1450975"/>
          <p14:tracePt t="10607" x="1693863" y="1590675"/>
          <p14:tracePt t="10608" x="1703388" y="1651000"/>
          <p14:tracePt t="10623" x="1746250" y="1755775"/>
          <p14:tracePt t="10640" x="1816100" y="1887538"/>
          <p14:tracePt t="10658" x="1920875" y="2035175"/>
          <p14:tracePt t="10659" x="1965325" y="2105025"/>
          <p14:tracePt t="10675" x="2087563" y="2209800"/>
          <p14:tracePt t="10692" x="2244725" y="2324100"/>
          <p14:tracePt t="10695" x="2314575" y="2359025"/>
          <p14:tracePt t="10709" x="2479675" y="2436813"/>
          <p14:tracePt t="10725" x="2628900" y="2471738"/>
          <p14:tracePt t="10741" x="2820988" y="2481263"/>
          <p14:tracePt t="10744" x="2898775" y="2489200"/>
          <p14:tracePt t="10757" x="3100388" y="2489200"/>
          <p14:tracePt t="10774" x="3319463" y="2489200"/>
          <p14:tracePt t="10790" x="3598863" y="2489200"/>
          <p14:tracePt t="10808" x="4043363" y="2516188"/>
          <p14:tracePt t="10824" x="4367213" y="2551113"/>
          <p14:tracePt t="10841" x="4672013" y="2576513"/>
          <p14:tracePt t="10843" x="4821238" y="2603500"/>
          <p14:tracePt t="10857" x="4951413" y="2611438"/>
          <p14:tracePt t="10859" x="5108575" y="2628900"/>
          <p14:tracePt t="10874" x="5362575" y="2638425"/>
          <p14:tracePt t="10892" x="5719763" y="2638425"/>
          <p14:tracePt t="10907" x="5956300" y="2628900"/>
          <p14:tracePt t="10924" x="6175375" y="2586038"/>
          <p14:tracePt t="10940" x="6375400" y="2533650"/>
          <p14:tracePt t="10943" x="6480175" y="2506663"/>
          <p14:tracePt t="10957" x="6689725" y="2463800"/>
          <p14:tracePt t="10975" x="6881813" y="2393950"/>
          <p14:tracePt t="10980" x="6978650" y="2359025"/>
          <p14:tracePt t="10991" x="7083425" y="2314575"/>
          <p14:tracePt t="10994" x="7188200" y="2262188"/>
          <p14:tracePt t="11008" x="7388225" y="2166938"/>
          <p14:tracePt t="11025" x="7537450" y="2070100"/>
          <p14:tracePt t="11030" x="7597775" y="2027238"/>
          <p14:tracePt t="11043" x="7720013" y="1905000"/>
          <p14:tracePt t="11058" x="7816850" y="1800225"/>
          <p14:tracePt t="11076" x="7869238" y="1695450"/>
          <p14:tracePt t="11078" x="7877175" y="1660525"/>
          <p14:tracePt t="11093" x="7904163" y="1590675"/>
          <p14:tracePt t="11108" x="7912100" y="1503363"/>
          <p14:tracePt t="11125" x="7904163" y="1441450"/>
          <p14:tracePt t="11128" x="7886700" y="1398588"/>
          <p14:tracePt t="11142" x="7859713" y="1344613"/>
          <p14:tracePt t="11158" x="7816850" y="1274763"/>
          <p14:tracePt t="11176" x="7650163" y="1152525"/>
          <p14:tracePt t="11193" x="7562850" y="1065213"/>
          <p14:tracePt t="11208" x="7458075" y="987425"/>
          <p14:tracePt t="11224" x="7335838" y="900113"/>
          <p14:tracePt t="11226" x="7265988" y="847725"/>
          <p14:tracePt t="11240" x="7170738" y="768350"/>
          <p14:tracePt t="11257" x="7091363" y="715963"/>
          <p14:tracePt t="11275" x="6951663" y="655638"/>
          <p14:tracePt t="11291" x="6899275" y="628650"/>
          <p14:tracePt t="11309" x="6777038" y="603250"/>
          <p14:tracePt t="11311" x="6724650" y="585788"/>
          <p14:tracePt t="11326" x="6611938" y="558800"/>
          <p14:tracePt t="11341" x="6550025" y="550863"/>
          <p14:tracePt t="11343" x="6515100" y="533400"/>
          <p14:tracePt t="11359" x="6410325" y="506413"/>
          <p14:tracePt t="11363" x="6357938" y="471488"/>
          <p14:tracePt t="11374" x="6305550" y="454025"/>
          <p14:tracePt t="11392" x="6165850" y="419100"/>
          <p14:tracePt t="11409" x="6051550" y="376238"/>
          <p14:tracePt t="11412" x="5921375" y="349250"/>
          <p14:tracePt t="11428" x="5754688" y="341313"/>
          <p14:tracePt t="11442" x="5580063" y="314325"/>
          <p14:tracePt t="11460" x="5335588" y="271463"/>
          <p14:tracePt t="11476" x="5143500" y="261938"/>
          <p14:tracePt t="11492" x="4968875" y="254000"/>
          <p14:tracePt t="11509" x="4689475" y="254000"/>
          <p14:tracePt t="11525" x="4576763" y="254000"/>
          <p14:tracePt t="11527" x="4471988" y="254000"/>
          <p14:tracePt t="11542" x="4297363" y="261938"/>
          <p14:tracePt t="11545" x="4210050" y="261938"/>
          <p14:tracePt t="11559" x="4148138" y="288925"/>
          <p14:tracePt t="11560" x="4043363" y="296863"/>
          <p14:tracePt t="11574" x="3956050" y="306388"/>
          <p14:tracePt t="11576" x="3860800" y="331788"/>
          <p14:tracePt t="11591" x="3676650" y="376238"/>
          <p14:tracePt t="11608" x="3536950" y="436563"/>
          <p14:tracePt t="11610" x="3414713" y="488950"/>
          <p14:tracePt t="11624" x="3267075" y="550863"/>
          <p14:tracePt t="11625" x="3170238" y="576263"/>
          <p14:tracePt t="11641" x="3013075" y="646113"/>
          <p14:tracePt t="11658" x="2916238" y="681038"/>
          <p14:tracePt t="11659" x="2863850" y="715963"/>
          <p14:tracePt t="11673" x="2759075" y="785813"/>
          <p14:tracePt t="11691" x="2706688" y="838200"/>
          <p14:tracePt t="11709" x="2541588" y="960438"/>
          <p14:tracePt t="11724" x="2454275" y="1065213"/>
          <p14:tracePt t="11741" x="2401888" y="1144588"/>
          <p14:tracePt t="11743" x="2374900" y="1169988"/>
          <p14:tracePt t="11757" x="2332038" y="1292225"/>
          <p14:tracePt t="11773" x="2297113" y="1423988"/>
          <p14:tracePt t="11791" x="2279650" y="1573213"/>
          <p14:tracePt t="11807" x="2270125" y="1720850"/>
          <p14:tracePt t="11823" x="2270125" y="1852613"/>
          <p14:tracePt t="11840" x="2297113" y="1992313"/>
          <p14:tracePt t="11858" x="2366963" y="2192338"/>
          <p14:tracePt t="11875" x="2401888" y="2254250"/>
          <p14:tracePt t="11891" x="2549525" y="2366963"/>
          <p14:tracePt t="11892" x="2628900" y="2428875"/>
          <p14:tracePt t="11907" x="2768600" y="2481263"/>
          <p14:tracePt t="11923" x="2890838" y="2524125"/>
          <p14:tracePt t="11941" x="3057525" y="2541588"/>
          <p14:tracePt t="11942" x="3135313" y="2551113"/>
          <p14:tracePt t="11957" x="3327400" y="2568575"/>
          <p14:tracePt t="11974" x="3519488" y="2586038"/>
          <p14:tracePt t="11976" x="3633788" y="2586038"/>
          <p14:tracePt t="11990" x="3721100" y="2611438"/>
          <p14:tracePt t="11991" x="3843338" y="2611438"/>
          <p14:tracePt t="12007" x="4105275" y="2638425"/>
          <p14:tracePt t="12024" x="4349750" y="2655888"/>
          <p14:tracePt t="12026" x="4471988" y="2673350"/>
          <p14:tracePt t="12040" x="4699000" y="2681288"/>
          <p14:tracePt t="12057" x="4933950" y="2690813"/>
          <p14:tracePt t="12075" x="5135563" y="2708275"/>
          <p14:tracePt t="12076" x="5240338" y="2708275"/>
          <p14:tracePt t="12090" x="5449888" y="2698750"/>
          <p14:tracePt t="12107" x="5649913" y="2698750"/>
          <p14:tracePt t="12124" x="5851525" y="2690813"/>
          <p14:tracePt t="12140" x="6157913" y="2681288"/>
          <p14:tracePt t="12156" x="6367463" y="2655888"/>
          <p14:tracePt t="12173" x="6559550" y="2646363"/>
          <p14:tracePt t="12175" x="6646863" y="2638425"/>
          <p14:tracePt t="12190" x="6829425" y="2603500"/>
          <p14:tracePt t="12208" x="6986588" y="2576513"/>
          <p14:tracePt t="12224" x="7118350" y="2559050"/>
          <p14:tracePt t="12225" x="7161213" y="2551113"/>
          <p14:tracePt t="12240" x="7275513" y="2516188"/>
          <p14:tracePt t="12257" x="7370763" y="2481263"/>
          <p14:tracePt t="12274" x="7510463" y="2446338"/>
          <p14:tracePt t="12290" x="7597775" y="2393950"/>
          <p14:tracePt t="12307" x="7650163" y="2366963"/>
          <p14:tracePt t="12324" x="7712075" y="2314575"/>
          <p14:tracePt t="12340" x="7754938" y="2279650"/>
          <p14:tracePt t="12359" x="7799388" y="2236788"/>
          <p14:tracePt t="12374" x="7834313" y="2201863"/>
          <p14:tracePt t="12390" x="7859713" y="2184400"/>
          <p14:tracePt t="12407" x="7869238" y="2149475"/>
          <p14:tracePt t="12424" x="7877175" y="2139950"/>
          <p14:tracePt t="12440" x="7886700" y="2132013"/>
          <p14:tracePt t="12458" x="7904163" y="2132013"/>
          <p14:tracePt t="12480" x="7904163" y="2122488"/>
          <p14:tracePt t="12523" x="7912100" y="2122488"/>
          <p14:tracePt t="12558" x="7921625" y="2122488"/>
          <p14:tracePt t="12593" x="7929563" y="2122488"/>
          <p14:tracePt t="12749" x="7939088" y="2122488"/>
          <p14:tracePt t="12786" x="7947025" y="2122488"/>
          <p14:tracePt t="13467" x="7991475" y="2122488"/>
          <p14:tracePt t="13474" x="8096250" y="2132013"/>
          <p14:tracePt t="13480" x="8174038" y="2139950"/>
          <p14:tracePt t="13509" x="8488363" y="2219325"/>
          <p14:tracePt t="13524" x="8550275" y="2244725"/>
          <p14:tracePt t="13527" x="8645525" y="2262188"/>
          <p14:tracePt t="13540" x="8855075" y="2314575"/>
          <p14:tracePt t="15749" x="8812213" y="2646363"/>
          <p14:tracePt t="15758" x="8540750" y="2646363"/>
          <p14:tracePt t="15777" x="7650163" y="2646363"/>
          <p14:tracePt t="15794" x="6996113" y="2628900"/>
          <p14:tracePt t="15810" x="6332538" y="2593975"/>
          <p14:tracePt t="15812" x="5991225" y="2551113"/>
          <p14:tracePt t="15827" x="5362575" y="2446338"/>
          <p14:tracePt t="15844" x="4856163" y="2384425"/>
          <p14:tracePt t="15860" x="4410075" y="2324100"/>
          <p14:tracePt t="15862" x="4227513" y="2324100"/>
          <p14:tracePt t="15877" x="3913188" y="2324100"/>
          <p14:tracePt t="15890" x="3633788" y="2324100"/>
          <p14:tracePt t="15907" x="3459163" y="2359025"/>
          <p14:tracePt t="15924" x="3222625" y="2384425"/>
          <p14:tracePt t="15925" x="3135313" y="2393950"/>
          <p14:tracePt t="15939" x="2986088" y="2401888"/>
          <p14:tracePt t="15958" x="2873375" y="2428875"/>
          <p14:tracePt t="15959" x="2811463" y="2436813"/>
          <p14:tracePt t="15973" x="2663825" y="2463800"/>
          <p14:tracePt t="15990" x="2497138" y="2524125"/>
          <p14:tracePt t="16008" x="2384425" y="2568575"/>
          <p14:tracePt t="16009" x="2349500" y="2586038"/>
          <p14:tracePt t="16023" x="2287588" y="2620963"/>
          <p14:tracePt t="16040" x="2165350" y="2663825"/>
          <p14:tracePt t="16058" x="2095500" y="2681288"/>
          <p14:tracePt t="16059" x="2078038" y="2681288"/>
          <p14:tracePt t="16073" x="2043113" y="2681288"/>
          <p14:tracePt t="16379" x="1990725" y="2698750"/>
          <p14:tracePt t="16386" x="1930400" y="2708275"/>
          <p14:tracePt t="16392" x="1878013" y="2716213"/>
          <p14:tracePt t="16412" x="1798638" y="2752725"/>
          <p14:tracePt t="16414" x="1711325" y="2760663"/>
          <p14:tracePt t="16425" x="1598613" y="2760663"/>
          <p14:tracePt t="16441" x="1476375" y="2778125"/>
          <p14:tracePt t="16442" x="1414463" y="2778125"/>
          <p14:tracePt t="16464" x="1327150" y="2770188"/>
          <p14:tracePt t="16475" x="1301750" y="2770188"/>
          <p14:tracePt t="16493" x="1239838" y="2770188"/>
          <p14:tracePt t="16510" x="1222375" y="2770188"/>
          <p14:tracePt t="16524" x="1162050" y="2770188"/>
          <p14:tracePt t="16543" x="1022350" y="2770188"/>
          <p14:tracePt t="16560" x="977900" y="2770188"/>
          <p14:tracePt t="16578" x="942975" y="2770188"/>
          <p14:tracePt t="16581" x="925513" y="2770188"/>
          <p14:tracePt t="16591" x="908050" y="2770188"/>
          <p14:tracePt t="16609" x="890588" y="2770188"/>
          <p14:tracePt t="16625" x="882650" y="2770188"/>
          <p14:tracePt t="16641" x="865188" y="2770188"/>
          <p14:tracePt t="16657" x="855663" y="2770188"/>
          <p14:tracePt t="16683" x="847725" y="2770188"/>
          <p14:tracePt t="16704" x="838200" y="2770188"/>
          <p14:tracePt t="16725" x="830263" y="2778125"/>
          <p14:tracePt t="16733" x="820738" y="2778125"/>
          <p14:tracePt t="16747" x="812800" y="2778125"/>
          <p14:tracePt t="16761" x="803275" y="2787650"/>
          <p14:tracePt t="16776" x="795338" y="2787650"/>
          <p14:tracePt t="16793" x="785813" y="2787650"/>
          <p14:tracePt t="16832" x="777875" y="2787650"/>
          <p14:tracePt t="16854" x="760413" y="2787650"/>
          <p14:tracePt t="16889" x="750888" y="2787650"/>
          <p14:tracePt t="16896" x="733425" y="2787650"/>
          <p14:tracePt t="16926" x="725488" y="2787650"/>
          <p14:tracePt t="16946" x="715963" y="2787650"/>
          <p14:tracePt t="16989" x="725488" y="2787650"/>
          <p14:tracePt t="17003" x="742950" y="2787650"/>
          <p14:tracePt t="17010" x="750888" y="2787650"/>
          <p14:tracePt t="17024" x="768350" y="2787650"/>
          <p14:tracePt t="17040" x="795338" y="2787650"/>
          <p14:tracePt t="17059" x="820738" y="2770188"/>
          <p14:tracePt t="17060" x="838200" y="2770188"/>
          <p14:tracePt t="17075" x="855663" y="2760663"/>
          <p14:tracePt t="17092" x="900113" y="2760663"/>
          <p14:tracePt t="17110" x="987425" y="2752725"/>
          <p14:tracePt t="17124" x="1065213" y="2743200"/>
          <p14:tracePt t="17143" x="1100138" y="2743200"/>
          <p14:tracePt t="17144" x="1135063" y="2743200"/>
          <p14:tracePt t="17160" x="1162050" y="2733675"/>
          <p14:tracePt t="17174" x="1179513" y="2733675"/>
          <p14:tracePt t="17193" x="1204913" y="2733675"/>
          <p14:tracePt t="17195" x="1222375" y="2733675"/>
          <p14:tracePt t="17208" x="1249363" y="2725738"/>
          <p14:tracePt t="17226" x="1284288" y="2708275"/>
          <p14:tracePt t="17241" x="1319213" y="2698750"/>
          <p14:tracePt t="17242" x="1344613" y="2690813"/>
          <p14:tracePt t="17257" x="1362075" y="2681288"/>
          <p14:tracePt t="17273" x="1484313" y="2663825"/>
          <p14:tracePt t="17291" x="1554163" y="2663825"/>
          <p14:tracePt t="17293" x="1589088" y="2663825"/>
          <p14:tracePt t="17308" x="1616075" y="2663825"/>
          <p14:tracePt t="17325" x="1668463" y="2663825"/>
          <p14:tracePt t="17343" x="1703388" y="2663825"/>
          <p14:tracePt t="17359" x="1711325" y="2663825"/>
          <p14:tracePt t="17399" x="1720850" y="2663825"/>
          <p14:tracePt t="17584" x="1728788" y="2663825"/>
          <p14:tracePt t="17598" x="1728788" y="2673350"/>
          <p14:tracePt t="17633" x="1728788" y="2681288"/>
          <p14:tracePt t="17676" x="1738313" y="2681288"/>
          <p14:tracePt t="17697" x="1738313" y="2690813"/>
          <p14:tracePt t="17703" x="1755775" y="2690813"/>
          <p14:tracePt t="17711" x="1763713" y="2708275"/>
          <p14:tracePt t="17724" x="1781175" y="2708275"/>
          <p14:tracePt t="17725" x="1851025" y="2725738"/>
          <p14:tracePt t="17740" x="1973263" y="2743200"/>
          <p14:tracePt t="17758" x="2070100" y="2752725"/>
          <p14:tracePt t="17774" x="2165350" y="2760663"/>
          <p14:tracePt t="17789" x="2235200" y="2760663"/>
          <p14:tracePt t="17809" x="2287588" y="2760663"/>
          <p14:tracePt t="17810" x="2339975" y="2760663"/>
          <p14:tracePt t="17824" x="2436813" y="2760663"/>
          <p14:tracePt t="17839" x="2541588" y="2760663"/>
          <p14:tracePt t="17858" x="2611438" y="2760663"/>
          <p14:tracePt t="17860" x="2619375" y="2760663"/>
          <p14:tracePt t="17874" x="2654300" y="2760663"/>
          <p14:tracePt t="17890" x="2663825" y="2760663"/>
          <p14:tracePt t="17907" x="2671763" y="2760663"/>
          <p14:tracePt t="17923" x="2706688" y="2752725"/>
          <p14:tracePt t="17944" x="2716213" y="2752725"/>
          <p14:tracePt t="17958" x="2716213" y="2743200"/>
          <p14:tracePt t="17973" x="2724150" y="2743200"/>
          <p14:tracePt t="18008" x="2733675" y="2743200"/>
          <p14:tracePt t="18363" x="2751138" y="2743200"/>
          <p14:tracePt t="18370" x="2768600" y="2743200"/>
          <p14:tracePt t="18376" x="2794000" y="2733675"/>
          <p14:tracePt t="18390" x="2820988" y="2733675"/>
          <p14:tracePt t="18410" x="3003550" y="2708275"/>
          <p14:tracePt t="18425" x="3100388" y="2690813"/>
          <p14:tracePt t="18426" x="3162300" y="2690813"/>
          <p14:tracePt t="18441" x="3205163" y="2681288"/>
          <p14:tracePt t="18442" x="3257550" y="2681288"/>
          <p14:tracePt t="18459" x="3327400" y="2681288"/>
          <p14:tracePt t="18476" x="3406775" y="2681288"/>
          <p14:tracePt t="18478" x="3449638" y="2681288"/>
          <p14:tracePt t="18492" x="3589338" y="2690813"/>
          <p14:tracePt t="18511" x="3641725" y="2690813"/>
          <p14:tracePt t="18512" x="3676650" y="2690813"/>
          <p14:tracePt t="18526" x="3694113" y="2690813"/>
          <p14:tracePt t="18527" x="3711575" y="2690813"/>
          <p14:tracePt t="18542" x="3729038" y="2690813"/>
          <p14:tracePt t="18544" x="3756025" y="2690813"/>
          <p14:tracePt t="18561" x="3773488" y="2690813"/>
          <p14:tracePt t="18577" x="3798888" y="2690813"/>
          <p14:tracePt t="18591" x="3825875" y="2690813"/>
          <p14:tracePt t="18610" x="3833813" y="2690813"/>
          <p14:tracePt t="18625" x="3843338" y="2690813"/>
          <p14:tracePt t="18626" x="3851275" y="2690813"/>
          <p14:tracePt t="18661" x="3860800" y="2698750"/>
          <p14:tracePt t="18697" x="3878263" y="2698750"/>
          <p14:tracePt t="18724" x="3878263" y="2708275"/>
          <p14:tracePt t="18760" x="3878263" y="2716213"/>
          <p14:tracePt t="18781" x="3886200" y="2716213"/>
          <p14:tracePt t="18788" x="3895725" y="2716213"/>
          <p14:tracePt t="18795" x="3965575" y="2733675"/>
          <p14:tracePt t="18810" x="4043363" y="2752725"/>
          <p14:tracePt t="18825" x="4078288" y="2752725"/>
          <p14:tracePt t="18842" x="4122738" y="2752725"/>
          <p14:tracePt t="18861" x="4140200" y="2752725"/>
          <p14:tracePt t="18875" x="4148138" y="2752725"/>
          <p14:tracePt t="18892" x="4165600" y="2760663"/>
          <p14:tracePt t="18911" x="4192588" y="2760663"/>
          <p14:tracePt t="18925" x="4200525" y="2760663"/>
          <p14:tracePt t="18943" x="4217988" y="2770188"/>
          <p14:tracePt t="18958" x="4227513" y="2770188"/>
          <p14:tracePt t="18975" x="4235450" y="2770188"/>
          <p14:tracePt t="18993" x="4252913" y="2770188"/>
          <p14:tracePt t="18994" x="4262438" y="2770188"/>
          <p14:tracePt t="19010" x="4270375" y="2770188"/>
          <p14:tracePt t="19028" x="4314825" y="2770188"/>
          <p14:tracePt t="19029" x="4340225" y="2770188"/>
          <p14:tracePt t="19042" x="4367213" y="2770188"/>
          <p14:tracePt t="19043" x="4375150" y="2770188"/>
          <p14:tracePt t="19061" x="4392613" y="2770188"/>
          <p14:tracePt t="19079" x="4427538" y="2770188"/>
          <p14:tracePt t="19092" x="4437063" y="2770188"/>
          <p14:tracePt t="19187" x="4445000" y="2770188"/>
          <p14:tracePt t="19201" x="4454525" y="2770188"/>
          <p14:tracePt t="19214" x="4462463" y="2770188"/>
          <p14:tracePt t="19235" x="4471988" y="2770188"/>
          <p14:tracePt t="19249" x="4479925" y="2770188"/>
          <p14:tracePt t="19285" x="4489450" y="2770188"/>
          <p14:tracePt t="19292" x="4497388" y="2770188"/>
          <p14:tracePt t="19309" x="4532313" y="2770188"/>
          <p14:tracePt t="19326" x="4559300" y="2770188"/>
          <p14:tracePt t="19329" x="4584700" y="2770188"/>
          <p14:tracePt t="19341" x="4637088" y="2770188"/>
          <p14:tracePt t="19361" x="4724400" y="2770188"/>
          <p14:tracePt t="19362" x="4846638" y="2770188"/>
          <p14:tracePt t="19376" x="4916488" y="2770188"/>
          <p14:tracePt t="19377" x="4960938" y="2770188"/>
          <p14:tracePt t="19391" x="5013325" y="2770188"/>
          <p14:tracePt t="19392" x="5038725" y="2770188"/>
          <p14:tracePt t="19409" x="5100638" y="2770188"/>
          <p14:tracePt t="19423" x="5118100" y="2770188"/>
          <p14:tracePt t="19445" x="5126038" y="2770188"/>
          <p14:tracePt t="19478" x="5135563" y="2770188"/>
          <p14:tracePt t="19590" x="5143500" y="2770188"/>
          <p14:tracePt t="19627" x="5153025" y="2770188"/>
          <p14:tracePt t="19646" x="5178425" y="2770188"/>
          <p14:tracePt t="19654" x="5222875" y="2770188"/>
          <p14:tracePt t="19659" x="5283200" y="2770188"/>
          <p14:tracePt t="19678" x="5432425" y="2752725"/>
          <p14:tracePt t="19690" x="5580063" y="2733675"/>
          <p14:tracePt t="19709" x="5702300" y="2716213"/>
          <p14:tracePt t="19710" x="5737225" y="2716213"/>
          <p14:tracePt t="19724" x="5816600" y="2698750"/>
          <p14:tracePt t="19725" x="5859463" y="2698750"/>
          <p14:tracePt t="19741" x="5956300" y="2690813"/>
          <p14:tracePt t="19760" x="6051550" y="2673350"/>
          <p14:tracePt t="19782" x="6061075" y="2673350"/>
          <p14:tracePt t="19795" x="6069013" y="2673350"/>
          <p14:tracePt t="20297" x="6026150" y="2708275"/>
          <p14:tracePt t="20305" x="5964238" y="2752725"/>
          <p14:tracePt t="20311" x="5886450" y="2778125"/>
          <p14:tracePt t="20323" x="5746750" y="2857500"/>
          <p14:tracePt t="20340" x="5265738" y="3049588"/>
          <p14:tracePt t="20357" x="4899025" y="3144838"/>
          <p14:tracePt t="20375" x="4471988" y="3302000"/>
          <p14:tracePt t="20378" x="4322763" y="3336925"/>
          <p14:tracePt t="20390" x="4017963" y="3433763"/>
          <p14:tracePt t="20391" x="3843338" y="3494088"/>
          <p14:tracePt t="20408" x="3459163" y="3590925"/>
          <p14:tracePt t="20424" x="2916238" y="3730625"/>
          <p14:tracePt t="20440" x="2716213" y="3800475"/>
          <p14:tracePt t="20459" x="2576513" y="3817938"/>
          <p14:tracePt t="20460" x="2514600" y="3825875"/>
          <p14:tracePt t="20479" x="2357438" y="3825875"/>
          <p14:tracePt t="20490" x="2235200" y="3817938"/>
          <p14:tracePt t="20507" x="2139950" y="3773488"/>
          <p14:tracePt t="20524" x="2043113" y="3748088"/>
          <p14:tracePt t="20525" x="1990725" y="3730625"/>
          <p14:tracePt t="20539" x="1825625" y="3660775"/>
          <p14:tracePt t="20558" x="1711325" y="3616325"/>
          <p14:tracePt t="20574" x="1633538" y="3573463"/>
          <p14:tracePt t="20574" x="1606550" y="3563938"/>
          <p14:tracePt t="20590" x="1563688" y="3546475"/>
          <p14:tracePt t="20609" x="1501775" y="3529013"/>
          <p14:tracePt t="20623" x="1484313" y="3529013"/>
          <p14:tracePt t="20639" x="1389063" y="3503613"/>
          <p14:tracePt t="20658" x="1284288" y="3476625"/>
          <p14:tracePt t="20659" x="1249363" y="3476625"/>
          <p14:tracePt t="20674" x="1214438" y="3451225"/>
          <p14:tracePt t="20691" x="1169988" y="3433763"/>
          <p14:tracePt t="20708" x="1152525" y="3389313"/>
          <p14:tracePt t="20709" x="1135063" y="3381375"/>
          <p14:tracePt t="20723" x="1127125" y="3371850"/>
          <p14:tracePt t="20739" x="1100138" y="3336925"/>
          <p14:tracePt t="20758" x="1092200" y="3328988"/>
          <p14:tracePt t="20758" x="1074738" y="3311525"/>
          <p14:tracePt t="20773" x="1065213" y="3302000"/>
          <p14:tracePt t="20790" x="1047750" y="3294063"/>
          <p14:tracePt t="20808" x="1039813" y="3294063"/>
          <p14:tracePt t="20809" x="1039813" y="3284538"/>
          <p14:tracePt t="20823" x="1030288" y="3284538"/>
          <p14:tracePt t="20840" x="1022350" y="3284538"/>
          <p14:tracePt t="20858" x="1022350" y="3276600"/>
          <p14:tracePt t="21610" x="1039813" y="3276600"/>
          <p14:tracePt t="21617" x="1074738" y="3294063"/>
          <p14:tracePt t="21626" x="1135063" y="3294063"/>
          <p14:tracePt t="21641" x="1231900" y="3311525"/>
          <p14:tracePt t="21662" x="1319213" y="3319463"/>
          <p14:tracePt t="21679" x="1362075" y="3319463"/>
          <p14:tracePt t="21681" x="1389063" y="3319463"/>
          <p14:tracePt t="21691" x="1406525" y="3319463"/>
          <p14:tracePt t="21710" x="1476375" y="3319463"/>
          <p14:tracePt t="21724" x="1581150" y="3311525"/>
          <p14:tracePt t="21741" x="1658938" y="3311525"/>
          <p14:tracePt t="21743" x="1703388" y="3302000"/>
          <p14:tracePt t="21760" x="1746250" y="3284538"/>
          <p14:tracePt t="21778" x="1790700" y="3276600"/>
          <p14:tracePt t="21779" x="1808163" y="3276600"/>
          <p14:tracePt t="21793" x="1825625" y="3267075"/>
          <p14:tracePt t="21812" x="1851025" y="3259138"/>
          <p14:tracePt t="21824" x="1868488" y="3249613"/>
          <p14:tracePt t="21842" x="1885950" y="3249613"/>
          <p14:tracePt t="21860" x="1895475" y="3249613"/>
          <p14:tracePt t="21875" x="1912938" y="3241675"/>
          <p14:tracePt t="21900" x="1920875" y="3241675"/>
          <p14:tracePt t="21921" x="1930400" y="3241675"/>
          <p14:tracePt t="21958" x="1938338" y="3241675"/>
          <p14:tracePt t="22031" x="1947863" y="3241675"/>
          <p14:tracePt t="22079" x="1955800" y="3241675"/>
          <p14:tracePt t="22481" x="1973263" y="3241675"/>
          <p14:tracePt t="22495" x="2000250" y="3241675"/>
          <p14:tracePt t="22496" x="2025650" y="3249613"/>
          <p14:tracePt t="22503" x="2043113" y="3249613"/>
          <p14:tracePt t="22525" x="2112963" y="3267075"/>
          <p14:tracePt t="22543" x="2165350" y="3267075"/>
          <p14:tracePt t="22544" x="2209800" y="3267075"/>
          <p14:tracePt t="22561" x="2262188" y="3267075"/>
          <p14:tracePt t="22579" x="2322513" y="3267075"/>
          <p14:tracePt t="22580" x="2374900" y="3241675"/>
          <p14:tracePt t="22592" x="2401888" y="3241675"/>
          <p14:tracePt t="22609" x="2471738" y="3214688"/>
          <p14:tracePt t="22625" x="2479675" y="3214688"/>
          <p14:tracePt t="22628" x="2497138" y="3206750"/>
          <p14:tracePt t="22641" x="2524125" y="3197225"/>
          <p14:tracePt t="22662" x="2549525" y="3179763"/>
          <p14:tracePt t="22674" x="2559050" y="3171825"/>
          <p14:tracePt t="22693" x="2584450" y="3162300"/>
          <p14:tracePt t="22711" x="2611438" y="3154363"/>
          <p14:tracePt t="22729" x="2636838" y="3144838"/>
          <p14:tracePt t="22731" x="2646363" y="3144838"/>
          <p14:tracePt t="22742" x="2654300" y="3136900"/>
          <p14:tracePt t="22761" x="2663825" y="3136900"/>
          <p14:tracePt t="22775" x="2671763" y="3127375"/>
          <p14:tracePt t="22821" x="2681288" y="3127375"/>
          <p14:tracePt t="22915" x="2681288" y="3136900"/>
          <p14:tracePt t="23091" x="2681288" y="3144838"/>
          <p14:tracePt t="23211" x="2681288" y="3154363"/>
          <p14:tracePt t="23325" x="2689225" y="3154363"/>
          <p14:tracePt t="23332" x="2689225" y="3162300"/>
          <p14:tracePt t="23361" x="2724150" y="3171825"/>
          <p14:tracePt t="23369" x="2751138" y="3179763"/>
          <p14:tracePt t="23375" x="2768600" y="3189288"/>
          <p14:tracePt t="23391" x="2838450" y="3206750"/>
          <p14:tracePt t="23410" x="2960688" y="3259138"/>
          <p14:tracePt t="23425" x="3074988" y="3294063"/>
          <p14:tracePt t="23441" x="3214688" y="3336925"/>
          <p14:tracePt t="23458" x="3389313" y="3381375"/>
          <p14:tracePt t="23459" x="3467100" y="3389313"/>
          <p14:tracePt t="23474" x="3511550" y="3389313"/>
          <p14:tracePt t="23475" x="3571875" y="3398838"/>
          <p14:tracePt t="23491" x="3651250" y="3398838"/>
          <p14:tracePt t="23507" x="3721100" y="3406775"/>
          <p14:tracePt t="23508" x="3729038" y="3416300"/>
          <p14:tracePt t="23523" x="3756025" y="3416300"/>
          <p14:tracePt t="23540" x="3790950" y="3424238"/>
          <p14:tracePt t="23558" x="3816350" y="3424238"/>
          <p14:tracePt t="23573" x="3843338" y="3424238"/>
          <p14:tracePt t="23591" x="3886200" y="3406775"/>
          <p14:tracePt t="23607" x="3965575" y="3371850"/>
          <p14:tracePt t="23623" x="3990975" y="3346450"/>
          <p14:tracePt t="23639" x="4035425" y="3328988"/>
          <p14:tracePt t="23657" x="4060825" y="3319463"/>
          <p14:tracePt t="23673" x="4087813" y="3294063"/>
          <p14:tracePt t="23690" x="4105275" y="3294063"/>
          <p14:tracePt t="23708" x="4105275" y="3284538"/>
          <p14:tracePt t="23723" x="4113213" y="3284538"/>
          <p14:tracePt t="23742" x="4122738" y="3284538"/>
          <p14:tracePt t="23778" x="4130675" y="3284538"/>
          <p14:tracePt t="25643" x="4113213" y="3284538"/>
          <p14:tracePt t="25649" x="4087813" y="3294063"/>
          <p14:tracePt t="25658" x="4035425" y="3302000"/>
          <p14:tracePt t="25677" x="3956050" y="3319463"/>
          <p14:tracePt t="25678" x="3921125" y="3336925"/>
          <p14:tracePt t="25692" x="3808413" y="3371850"/>
          <p14:tracePt t="25710" x="3651250" y="3433763"/>
          <p14:tracePt t="25725" x="3449638" y="3521075"/>
          <p14:tracePt t="25728" x="3371850" y="3546475"/>
          <p14:tracePt t="25741" x="3267075" y="3590925"/>
          <p14:tracePt t="25758" x="3179763" y="3616325"/>
          <p14:tracePt t="25774" x="3135313" y="3633788"/>
          <p14:tracePt t="25791" x="3092450" y="3651250"/>
          <p14:tracePt t="25807" x="3074988" y="3660775"/>
          <p14:tracePt t="25823" x="3057525" y="3678238"/>
          <p14:tracePt t="25840" x="3038475" y="3686175"/>
          <p14:tracePt t="25859" x="3013075" y="3695700"/>
          <p14:tracePt t="25875" x="2978150" y="3703638"/>
          <p14:tracePt t="25877" x="2968625" y="3713163"/>
          <p14:tracePt t="25893" x="2933700" y="3730625"/>
          <p14:tracePt t="25910" x="2890838" y="3748088"/>
          <p14:tracePt t="25925" x="2881313" y="3748088"/>
          <p14:tracePt t="25943" x="2873375" y="3756025"/>
          <p14:tracePt t="25958" x="2863850" y="3756025"/>
          <p14:tracePt t="25974" x="2855913" y="3756025"/>
          <p14:tracePt t="25995" x="2846388" y="3756025"/>
          <p14:tracePt t="26017" x="2838450" y="3756025"/>
          <p14:tracePt t="26031" x="2828925" y="3756025"/>
          <p14:tracePt t="26040" x="2820988" y="3765550"/>
          <p14:tracePt t="26058" x="2803525" y="3765550"/>
          <p14:tracePt t="26059" x="2794000" y="3773488"/>
          <p14:tracePt t="26073" x="2786063" y="3773488"/>
          <p14:tracePt t="26074" x="2759075" y="3773488"/>
          <p14:tracePt t="26090" x="2751138" y="3783013"/>
          <p14:tracePt t="26108" x="2741613" y="3790950"/>
          <p14:tracePt t="26109" x="2733675" y="3790950"/>
          <p14:tracePt t="26124" x="2724150" y="3800475"/>
          <p14:tracePt t="26140" x="2698750" y="3817938"/>
          <p14:tracePt t="26158" x="2671763" y="3852863"/>
          <p14:tracePt t="26159" x="2671763" y="3878263"/>
          <p14:tracePt t="26173" x="2663825" y="3905250"/>
          <p14:tracePt t="26174" x="2654300" y="3913188"/>
          <p14:tracePt t="26191" x="2646363" y="3948113"/>
          <p14:tracePt t="26208" x="2646363" y="3975100"/>
          <p14:tracePt t="26237" x="2646363" y="4000500"/>
          <p14:tracePt t="26244" x="2646363" y="4010025"/>
          <p14:tracePt t="26258" x="2654300" y="4035425"/>
          <p14:tracePt t="26273" x="2671763" y="4044950"/>
          <p14:tracePt t="26291" x="2716213" y="4079875"/>
          <p14:tracePt t="26308" x="2768600" y="4114800"/>
          <p14:tracePt t="26324" x="2838450" y="4124325"/>
          <p14:tracePt t="26341" x="2881313" y="4124325"/>
          <p14:tracePt t="26358" x="2898775" y="4124325"/>
          <p14:tracePt t="26385" x="2908300" y="4124325"/>
          <p14:tracePt t="26399" x="2908300" y="4105275"/>
          <p14:tracePt t="26408" x="2916238" y="4105275"/>
          <p14:tracePt t="26424" x="2925763" y="4079875"/>
          <p14:tracePt t="26441" x="2916238" y="4062413"/>
          <p14:tracePt t="26442" x="2916238" y="4052888"/>
          <p14:tracePt t="26457" x="2908300" y="4052888"/>
          <p14:tracePt t="26474" x="2890838" y="4027488"/>
          <p14:tracePt t="26492" x="2881313" y="4027488"/>
          <p14:tracePt t="26534" x="2863850" y="4027488"/>
          <p14:tracePt t="26585" x="2863850" y="4035425"/>
          <p14:tracePt t="26592" x="2863850" y="4052888"/>
          <p14:tracePt t="26609" x="2863850" y="4062413"/>
          <p14:tracePt t="26625" x="2873375" y="4070350"/>
          <p14:tracePt t="26641" x="2890838" y="4079875"/>
          <p14:tracePt t="26659" x="2933700" y="4097338"/>
          <p14:tracePt t="26675" x="2968625" y="4105275"/>
          <p14:tracePt t="26691" x="2978150" y="4105275"/>
          <p14:tracePt t="26709" x="2986088" y="4105275"/>
          <p14:tracePt t="26769" x="2968625" y="4097338"/>
          <p14:tracePt t="26775" x="2933700" y="4079875"/>
          <p14:tracePt t="26790" x="2933700" y="4070350"/>
          <p14:tracePt t="26808" x="2908300" y="4062413"/>
          <p14:tracePt t="26832" x="2898775" y="4062413"/>
          <p14:tracePt t="27011" x="2908300" y="4062413"/>
          <p14:tracePt t="27088" x="2916238" y="4062413"/>
          <p14:tracePt t="27167" x="2925763" y="4062413"/>
          <p14:tracePt t="29214" x="2960688" y="4062413"/>
          <p14:tracePt t="29221" x="2995613" y="4079875"/>
          <p14:tracePt t="29232" x="3030538" y="4087813"/>
          <p14:tracePt t="29242" x="3048000" y="4087813"/>
          <p14:tracePt t="29243" x="3074988" y="4097338"/>
          <p14:tracePt t="29256" x="3109913" y="4105275"/>
          <p14:tracePt t="29274" x="3197225" y="4105275"/>
          <p14:tracePt t="29291" x="3292475" y="4097338"/>
          <p14:tracePt t="29292" x="3344863" y="4087813"/>
          <p14:tracePt t="29308" x="3494088" y="4062413"/>
          <p14:tracePt t="29324" x="3598863" y="4052888"/>
          <p14:tracePt t="29327" x="3624263" y="4052888"/>
          <p14:tracePt t="29342" x="3676650" y="4044950"/>
          <p14:tracePt t="29359" x="3703638" y="4035425"/>
          <p14:tracePt t="29374" x="3721100" y="4035425"/>
          <p14:tracePt t="29391" x="3729038" y="4035425"/>
          <p14:tracePt t="29408" x="3738563" y="4035425"/>
          <p14:tracePt t="29433" x="3746500" y="4035425"/>
          <p14:tracePt t="29505" x="3756025" y="4027488"/>
          <p14:tracePt t="29525" x="3763963" y="4027488"/>
          <p14:tracePt t="29541" x="3763963" y="4017963"/>
          <p14:tracePt t="29547" x="3773488" y="4017963"/>
          <p14:tracePt t="29561" x="3781425" y="4010025"/>
          <p14:tracePt t="29583" x="3798888" y="4000500"/>
          <p14:tracePt t="29610" x="3798888" y="3992563"/>
          <p14:tracePt t="29633" x="3808413" y="3992563"/>
          <p14:tracePt t="29645" x="3808413" y="3983038"/>
          <p14:tracePt t="29667" x="3816350" y="3983038"/>
          <p14:tracePt t="30249" x="3843338" y="3983038"/>
          <p14:tracePt t="30264" x="3851275" y="3983038"/>
          <p14:tracePt t="30267" x="3878263" y="3983038"/>
          <p14:tracePt t="30270" x="3886200" y="3983038"/>
          <p14:tracePt t="30277" x="3895725" y="3983038"/>
          <p14:tracePt t="30291" x="3913188" y="3983038"/>
          <p14:tracePt t="30319" x="3921125" y="3983038"/>
          <p14:tracePt t="30333" x="3930650" y="3983038"/>
          <p14:tracePt t="30348" x="3938588" y="3983038"/>
          <p14:tracePt t="30370" x="3948113" y="3983038"/>
          <p14:tracePt t="30385" x="3956050" y="3983038"/>
          <p14:tracePt t="30441" x="3965575" y="3983038"/>
          <p14:tracePt t="30475" x="3973513" y="3983038"/>
          <p14:tracePt t="30517" x="3983038" y="3983038"/>
          <p14:tracePt t="30575" x="3990975" y="3983038"/>
          <p14:tracePt t="30581" x="4035425" y="4000500"/>
          <p14:tracePt t="30590" x="4052888" y="4000500"/>
          <p14:tracePt t="30610" x="4122738" y="4010025"/>
          <p14:tracePt t="30624" x="4148138" y="4010025"/>
          <p14:tracePt t="30626" x="4175125" y="4010025"/>
          <p14:tracePt t="30642" x="4227513" y="3983038"/>
          <p14:tracePt t="30660" x="4287838" y="3965575"/>
          <p14:tracePt t="30662" x="4305300" y="3965575"/>
          <p14:tracePt t="30674" x="4322763" y="3957638"/>
          <p14:tracePt t="30675" x="4332288" y="3957638"/>
          <p14:tracePt t="30690" x="4349750" y="3957638"/>
          <p14:tracePt t="30708" x="4357688" y="3948113"/>
          <p14:tracePt t="30724" x="4367213" y="3948113"/>
          <p14:tracePt t="30741" x="4392613" y="3940175"/>
          <p14:tracePt t="30758" x="4402138" y="3940175"/>
          <p14:tracePt t="30773" x="4410075" y="3940175"/>
          <p14:tracePt t="30790" x="4437063" y="3940175"/>
          <p14:tracePt t="30808" x="4454525" y="3940175"/>
          <p14:tracePt t="30823" x="4462463" y="3940175"/>
          <p14:tracePt t="30850" x="4471988" y="3940175"/>
          <p14:tracePt t="30878" x="4479925" y="3940175"/>
          <p14:tracePt t="30951" x="4489450" y="3940175"/>
          <p14:tracePt t="30988" x="4497388" y="3940175"/>
          <p14:tracePt t="31192" x="4506913" y="3940175"/>
          <p14:tracePt t="31198" x="4506913" y="3948113"/>
          <p14:tracePt t="31213" x="4514850" y="3948113"/>
          <p14:tracePt t="31225" x="4524375" y="3948113"/>
          <p14:tracePt t="31242" x="4541838" y="3948113"/>
          <p14:tracePt t="31243" x="4549775" y="3948113"/>
          <p14:tracePt t="31261" x="4584700" y="3948113"/>
          <p14:tracePt t="31262" x="4602163" y="3948113"/>
          <p14:tracePt t="31277" x="4629150" y="3948113"/>
          <p14:tracePt t="31291" x="4654550" y="3948113"/>
          <p14:tracePt t="31292" x="4681538" y="3948113"/>
          <p14:tracePt t="31309" x="4741863" y="3948113"/>
          <p14:tracePt t="31327" x="4838700" y="3948113"/>
          <p14:tracePt t="31342" x="4899025" y="3948113"/>
          <p14:tracePt t="31359" x="4943475" y="3948113"/>
          <p14:tracePt t="31361" x="4968875" y="3948113"/>
          <p14:tracePt t="31377" x="4995863" y="3948113"/>
          <p14:tracePt t="31391" x="5003800" y="3948113"/>
          <p14:tracePt t="31409" x="5013325" y="3948113"/>
          <p14:tracePt t="31424" x="5021263" y="3948113"/>
          <p14:tracePt t="31470" x="5030788" y="3948113"/>
          <p14:tracePt t="31495" x="5038725" y="3948113"/>
          <p14:tracePt t="31530" x="5038725" y="3957638"/>
          <p14:tracePt t="31603" x="5038725" y="3965575"/>
          <p14:tracePt t="31781" x="5048250" y="3965575"/>
          <p14:tracePt t="31967" x="5048250" y="3975100"/>
          <p14:tracePt t="32275" x="4968875" y="3965575"/>
          <p14:tracePt t="32282" x="4891088" y="3940175"/>
          <p14:tracePt t="32290" x="4803775" y="3930650"/>
          <p14:tracePt t="32309" x="4637088" y="3922713"/>
          <p14:tracePt t="32311" x="4594225" y="3913188"/>
          <p14:tracePt t="32325" x="4506913" y="3905250"/>
          <p14:tracePt t="32326" x="4445000" y="3887788"/>
          <p14:tracePt t="32341" x="4340225" y="3887788"/>
          <p14:tracePt t="32359" x="4252913" y="3887788"/>
          <p14:tracePt t="32361" x="4227513" y="3887788"/>
          <p14:tracePt t="32375" x="4200525" y="3887788"/>
          <p14:tracePt t="32377" x="4183063" y="3887788"/>
          <p14:tracePt t="32391" x="4165600" y="3895725"/>
          <p14:tracePt t="32439" x="4157663" y="3895725"/>
          <p14:tracePt t="32487" x="4192588" y="3895725"/>
          <p14:tracePt t="32494" x="4210050" y="3895725"/>
          <p14:tracePt t="32508" x="4235450" y="3895725"/>
          <p14:tracePt t="32524" x="4357688" y="3905250"/>
          <p14:tracePt t="32541" x="4445000" y="3905250"/>
          <p14:tracePt t="32558" x="4506913" y="3905250"/>
          <p14:tracePt t="32559" x="4549775" y="3905250"/>
          <p14:tracePt t="32574" x="4654550" y="3905250"/>
          <p14:tracePt t="32591" x="4751388" y="3905250"/>
          <p14:tracePt t="32608" x="4846638" y="3905250"/>
          <p14:tracePt t="32624" x="4891088" y="3913188"/>
          <p14:tracePt t="32641" x="4899025" y="3922713"/>
          <p14:tracePt t="32658" x="4908550" y="3922713"/>
          <p14:tracePt t="32674" x="4908550" y="3930650"/>
          <p14:tracePt t="32691" x="4916488" y="3930650"/>
          <p14:tracePt t="32714" x="4891088" y="3940175"/>
          <p14:tracePt t="32724" x="4856163" y="3940175"/>
          <p14:tracePt t="32741" x="4733925" y="3948113"/>
          <p14:tracePt t="32758" x="4524375" y="3948113"/>
          <p14:tracePt t="32775" x="4402138" y="3957638"/>
          <p14:tracePt t="32791" x="4297363" y="3957638"/>
          <p14:tracePt t="32792" x="4244975" y="3957638"/>
          <p14:tracePt t="32808" x="4175125" y="3965575"/>
          <p14:tracePt t="32824" x="4140200" y="3965575"/>
          <p14:tracePt t="32841" x="4122738" y="3965575"/>
          <p14:tracePt t="32842" x="4113213" y="3965575"/>
          <p14:tracePt t="32859" x="4105275" y="3965575"/>
          <p14:tracePt t="32875" x="4095750" y="3965575"/>
          <p14:tracePt t="33205" x="4140200" y="3965575"/>
          <p14:tracePt t="33210" x="4200525" y="3965575"/>
          <p14:tracePt t="33225" x="4297363" y="3957638"/>
          <p14:tracePt t="33226" x="4384675" y="3957638"/>
          <p14:tracePt t="33243" x="4532313" y="3930650"/>
          <p14:tracePt t="33261" x="4741863" y="3922713"/>
          <p14:tracePt t="33274" x="4794250" y="3922713"/>
          <p14:tracePt t="33275" x="4829175" y="3922713"/>
          <p14:tracePt t="33290" x="4864100" y="3922713"/>
          <p14:tracePt t="33309" x="4873625" y="3922713"/>
          <p14:tracePt t="33332" x="4881563" y="3922713"/>
          <p14:tracePt t="33482" x="4881563" y="3930650"/>
          <p14:tracePt t="33722" x="4873625" y="3930650"/>
          <p14:tracePt t="33744" x="4846638" y="3940175"/>
          <p14:tracePt t="33750" x="4811713" y="3940175"/>
          <p14:tracePt t="33760" x="4733925" y="3940175"/>
          <p14:tracePt t="33775" x="4602163" y="3940175"/>
          <p14:tracePt t="33791" x="4410075" y="3905250"/>
          <p14:tracePt t="33791" x="4305300" y="3870325"/>
          <p14:tracePt t="33807" x="4235450" y="3843338"/>
          <p14:tracePt t="33808" x="4148138" y="3825875"/>
          <p14:tracePt t="33823" x="3965575" y="3756025"/>
          <p14:tracePt t="33840" x="3781425" y="3686175"/>
          <p14:tracePt t="33841" x="3703638" y="3678238"/>
          <p14:tracePt t="33857" x="3616325" y="3633788"/>
          <p14:tracePt t="33874" x="3571875" y="3625850"/>
          <p14:tracePt t="33891" x="3546475" y="3625850"/>
          <p14:tracePt t="33907" x="3536950" y="3625850"/>
          <p14:tracePt t="33926" x="3529013" y="3625850"/>
          <p14:tracePt t="33999" x="3519488" y="3625850"/>
          <p14:tracePt t="34134" x="3519488" y="3651250"/>
          <p14:tracePt t="34141" x="3519488" y="3668713"/>
          <p14:tracePt t="34161" x="3529013" y="3686175"/>
          <p14:tracePt t="34162" x="3536950" y="3703638"/>
          <p14:tracePt t="34175" x="3554413" y="3721100"/>
          <p14:tracePt t="34191" x="3589338" y="3738563"/>
          <p14:tracePt t="34193" x="3598863" y="3748088"/>
          <p14:tracePt t="34209" x="3651250" y="3756025"/>
          <p14:tracePt t="34210" x="3668713" y="3756025"/>
          <p14:tracePt t="34226" x="3703638" y="3756025"/>
          <p14:tracePt t="34242" x="3721100" y="3748088"/>
          <p14:tracePt t="34260" x="3756025" y="3713163"/>
          <p14:tracePt t="34261" x="3773488" y="3686175"/>
          <p14:tracePt t="34274" x="3781425" y="3686175"/>
          <p14:tracePt t="34275" x="3790950" y="3686175"/>
          <p14:tracePt t="34290" x="3790950" y="3668713"/>
          <p14:tracePt t="34316" x="3790950" y="3651250"/>
          <p14:tracePt t="34324" x="3738563" y="3625850"/>
          <p14:tracePt t="34341" x="3676650" y="3616325"/>
          <p14:tracePt t="34358" x="3616325" y="3608388"/>
          <p14:tracePt t="34359" x="3598863" y="3608388"/>
          <p14:tracePt t="34373" x="3554413" y="3608388"/>
          <p14:tracePt t="34390" x="3529013" y="3616325"/>
          <p14:tracePt t="34407" x="3467100" y="3633788"/>
          <p14:tracePt t="34408" x="3441700" y="3660775"/>
          <p14:tracePt t="34423" x="3414713" y="3678238"/>
          <p14:tracePt t="34442" x="3371850" y="3703638"/>
          <p14:tracePt t="34459" x="3344863" y="3765550"/>
          <p14:tracePt t="34460" x="3336925" y="3783013"/>
          <p14:tracePt t="34475" x="3327400" y="3860800"/>
          <p14:tracePt t="34492" x="3344863" y="3922713"/>
          <p14:tracePt t="34494" x="3362325" y="3948113"/>
          <p14:tracePt t="34509" x="3389313" y="4000500"/>
          <p14:tracePt t="34524" x="3414713" y="4010025"/>
          <p14:tracePt t="34526" x="3432175" y="4027488"/>
          <p14:tracePt t="34541" x="3476625" y="4070350"/>
          <p14:tracePt t="34557" x="3571875" y="4079875"/>
          <p14:tracePt t="34573" x="3633788" y="4087813"/>
          <p14:tracePt t="34591" x="3686175" y="4087813"/>
          <p14:tracePt t="34607" x="3781425" y="4062413"/>
          <p14:tracePt t="34624" x="3843338" y="4017963"/>
          <p14:tracePt t="34641" x="3886200" y="3992563"/>
          <p14:tracePt t="34657" x="3965575" y="3895725"/>
          <p14:tracePt t="34674" x="3973513" y="3860800"/>
          <p14:tracePt t="34690" x="4000500" y="3835400"/>
          <p14:tracePt t="34692" x="4000500" y="3808413"/>
          <p14:tracePt t="34709" x="4000500" y="3800475"/>
          <p14:tracePt t="34726" x="4000500" y="3756025"/>
          <p14:tracePt t="34728" x="4000500" y="3738563"/>
          <p14:tracePt t="34742" x="3983038" y="3721100"/>
          <p14:tracePt t="34759" x="3956050" y="3695700"/>
          <p14:tracePt t="34776" x="3868738" y="3660775"/>
          <p14:tracePt t="34778" x="3843338" y="3651250"/>
          <p14:tracePt t="34792" x="3756025" y="3651250"/>
          <p14:tracePt t="34809" x="3694113" y="3651250"/>
          <p14:tracePt t="34824" x="3676650" y="3651250"/>
          <p14:tracePt t="34843" x="3651250" y="3651250"/>
          <p14:tracePt t="34860" x="3641725" y="3651250"/>
          <p14:tracePt t="34876" x="3624263" y="3668713"/>
          <p14:tracePt t="34878" x="3606800" y="3686175"/>
          <p14:tracePt t="34892" x="3598863" y="3713163"/>
          <p14:tracePt t="34893" x="3571875" y="3748088"/>
          <p14:tracePt t="34910" x="3554413" y="3808413"/>
          <p14:tracePt t="34927" x="3536950" y="3930650"/>
          <p14:tracePt t="34942" x="3536950" y="3957638"/>
          <p14:tracePt t="34944" x="3536950" y="3983038"/>
          <p14:tracePt t="34959" x="3536950" y="4027488"/>
          <p14:tracePt t="34974" x="3554413" y="4044950"/>
          <p14:tracePt t="34976" x="3563938" y="4062413"/>
          <p14:tracePt t="34991" x="3641725" y="4105275"/>
          <p14:tracePt t="35008" x="3729038" y="4132263"/>
          <p14:tracePt t="35024" x="3825875" y="4176713"/>
          <p14:tracePt t="35025" x="3868738" y="4184650"/>
          <p14:tracePt t="35040" x="3930650" y="4194175"/>
          <p14:tracePt t="35057" x="3973513" y="4194175"/>
          <p14:tracePt t="35074" x="4000500" y="4176713"/>
          <p14:tracePt t="35075" x="4025900" y="4149725"/>
          <p14:tracePt t="35090" x="4078288" y="4097338"/>
          <p14:tracePt t="35108" x="4122738" y="4035425"/>
          <p14:tracePt t="35110" x="4148138" y="4010025"/>
          <p14:tracePt t="35124" x="4210050" y="3922713"/>
          <p14:tracePt t="35140" x="4235450" y="3843338"/>
          <p14:tracePt t="35158" x="4244975" y="3783013"/>
          <p14:tracePt t="35159" x="4244975" y="3765550"/>
          <p14:tracePt t="35174" x="4217988" y="3721100"/>
          <p14:tracePt t="35190" x="4192588" y="3695700"/>
          <p14:tracePt t="35209" x="4122738" y="3643313"/>
          <p14:tracePt t="35224" x="4105275" y="3633788"/>
          <p14:tracePt t="35224" x="4078288" y="3625850"/>
          <p14:tracePt t="35240" x="4000500" y="3608388"/>
          <p14:tracePt t="35258" x="3903663" y="3598863"/>
          <p14:tracePt t="35259" x="3843338" y="3598863"/>
          <p14:tracePt t="35274" x="3729038" y="3598863"/>
          <p14:tracePt t="35290" x="3659188" y="3598863"/>
          <p14:tracePt t="35309" x="3606800" y="3598863"/>
          <p14:tracePt t="35324" x="3581400" y="3608388"/>
          <p14:tracePt t="35341" x="3563938" y="3608388"/>
          <p14:tracePt t="35357" x="3536950" y="3625850"/>
          <p14:tracePt t="35359" x="3511550" y="3668713"/>
          <p14:tracePt t="35373" x="3484563" y="3756025"/>
          <p14:tracePt t="35391" x="3467100" y="3835400"/>
          <p14:tracePt t="35407" x="3467100" y="3895725"/>
          <p14:tracePt t="35408" x="3467100" y="3940175"/>
          <p14:tracePt t="35424" x="3476625" y="3992563"/>
          <p14:tracePt t="35441" x="3484563" y="4027488"/>
          <p14:tracePt t="35443" x="3494088" y="4035425"/>
          <p14:tracePt t="35458" x="3502025" y="4044950"/>
          <p14:tracePt t="35474" x="3511550" y="4062413"/>
          <p14:tracePt t="35491" x="3536950" y="4070350"/>
          <p14:tracePt t="35508" x="3563938" y="4087813"/>
          <p14:tracePt t="35524" x="3581400" y="4087813"/>
          <p14:tracePt t="35541" x="3589338" y="4087813"/>
          <p14:tracePt t="35542" x="3616325" y="4097338"/>
          <p14:tracePt t="35557" x="3633788" y="4097338"/>
          <p14:tracePt t="35558" x="3651250" y="4097338"/>
          <p14:tracePt t="35574" x="3668713" y="4097338"/>
          <p14:tracePt t="35593" x="3676650" y="4097338"/>
          <p14:tracePt t="35613" x="3686175" y="4097338"/>
          <p14:tracePt t="35642" x="3694113" y="4097338"/>
          <p14:tracePt t="35785" x="3686175" y="4097338"/>
          <p14:tracePt t="36770" x="3729038" y="4105275"/>
          <p14:tracePt t="36777" x="3756025" y="4105275"/>
          <p14:tracePt t="36791" x="3781425" y="4105275"/>
          <p14:tracePt t="36794" x="3816350" y="4105275"/>
          <p14:tracePt t="36808" x="3860800" y="4105275"/>
          <p14:tracePt t="36828" x="3938588" y="4105275"/>
          <p14:tracePt t="36843" x="3983038" y="4105275"/>
          <p14:tracePt t="36845" x="4043363" y="4105275"/>
          <p14:tracePt t="36848" x="4105275" y="4097338"/>
          <p14:tracePt t="36858" x="4175125" y="4097338"/>
          <p14:tracePt t="36875" x="4410075" y="4097338"/>
          <p14:tracePt t="36893" x="4514850" y="4087813"/>
          <p14:tracePt t="36910" x="4654550" y="4079875"/>
          <p14:tracePt t="36926" x="4733925" y="4079875"/>
          <p14:tracePt t="36943" x="4794250" y="4070350"/>
          <p14:tracePt t="36960" x="4899025" y="4070350"/>
          <p14:tracePt t="36978" x="4960938" y="4062413"/>
          <p14:tracePt t="36992" x="4986338" y="4062413"/>
          <p14:tracePt t="37010" x="5048250" y="4035425"/>
          <p14:tracePt t="37026" x="5091113" y="4027488"/>
          <p14:tracePt t="37042" x="5135563" y="4017963"/>
          <p14:tracePt t="37061" x="5187950" y="4017963"/>
          <p14:tracePt t="37080" x="5195888" y="4010025"/>
          <p14:tracePt t="37081" x="5222875" y="4010025"/>
          <p14:tracePt t="37092" x="5230813" y="4010025"/>
          <p14:tracePt t="37109" x="5240338" y="4000500"/>
          <p14:tracePt t="37110" x="5248275" y="4000500"/>
          <p14:tracePt t="37129" x="5248275" y="3992563"/>
          <p14:tracePt t="37159" x="5257800" y="3992563"/>
          <p14:tracePt t="37317" x="5240338" y="3992563"/>
          <p14:tracePt t="37323" x="5213350" y="3992563"/>
          <p14:tracePt t="37329" x="5195888" y="3992563"/>
          <p14:tracePt t="37362" x="5108575" y="3992563"/>
          <p14:tracePt t="37376" x="5056188" y="3983038"/>
          <p14:tracePt t="37393" x="5038725" y="3983038"/>
          <p14:tracePt t="37415" x="5030788" y="3983038"/>
          <p14:tracePt t="37435" x="5021263" y="3983038"/>
          <p14:tracePt t="39824" x="5065713" y="3983038"/>
          <p14:tracePt t="39831" x="5160963" y="3975100"/>
          <p14:tracePt t="39840" x="5240338" y="3975100"/>
          <p14:tracePt t="39859" x="5397500" y="3965575"/>
          <p14:tracePt t="39861" x="5502275" y="3948113"/>
          <p14:tracePt t="39876" x="5694363" y="3913188"/>
          <p14:tracePt t="39893" x="5921375" y="3895725"/>
          <p14:tracePt t="39895" x="6008688" y="3860800"/>
          <p14:tracePt t="39909" x="6113463" y="3825875"/>
          <p14:tracePt t="39910" x="6218238" y="3800475"/>
          <p14:tracePt t="39925" x="6315075" y="3756025"/>
          <p14:tracePt t="39928" x="6402388" y="3730625"/>
          <p14:tracePt t="39942" x="6559550" y="3668713"/>
          <p14:tracePt t="39944" x="6637338" y="3608388"/>
          <p14:tracePt t="39959" x="6769100" y="3529013"/>
          <p14:tracePt t="39975" x="6873875" y="3451225"/>
          <p14:tracePt t="39992" x="6969125" y="3354388"/>
          <p14:tracePt t="39994" x="7013575" y="3294063"/>
          <p14:tracePt t="40010" x="7091363" y="3189288"/>
          <p14:tracePt t="40025" x="7178675" y="3067050"/>
          <p14:tracePt t="40028" x="7213600" y="3014663"/>
          <p14:tracePt t="40041" x="7258050" y="2935288"/>
          <p14:tracePt t="40043" x="7292975" y="2857500"/>
          <p14:tracePt t="40058" x="7335838" y="2795588"/>
          <p14:tracePt t="40059" x="7370763" y="2716213"/>
          <p14:tracePt t="40074" x="7432675" y="2559050"/>
          <p14:tracePt t="40093" x="7537450" y="2279650"/>
          <p14:tracePt t="40108" x="7562850" y="2174875"/>
          <p14:tracePt t="40109" x="7580313" y="2105025"/>
          <p14:tracePt t="40124" x="7642225" y="1905000"/>
          <p14:tracePt t="40140" x="7659688" y="1738313"/>
          <p14:tracePt t="40142" x="7685088" y="1651000"/>
          <p14:tracePt t="40156" x="7685088" y="1546225"/>
          <p14:tracePt t="40174" x="7720013" y="1327150"/>
          <p14:tracePt t="40190" x="7702550" y="1162050"/>
          <p14:tracePt t="40207" x="7685088" y="925513"/>
          <p14:tracePt t="40224" x="7659688" y="760413"/>
          <p14:tracePt t="40240" x="7624763" y="576263"/>
          <p14:tracePt t="40242" x="7615238" y="471488"/>
          <p14:tracePt t="40257" x="7554913" y="279400"/>
          <p14:tracePt t="40276" x="7519988" y="114300"/>
          <p14:tracePt t="40281" x="7510463" y="2698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30B02E-2268-460C-806D-AFE9E2140233}"/>
              </a:ext>
            </a:extLst>
          </p:cNvPr>
          <p:cNvSpPr>
            <a:spLocks noGrp="1"/>
          </p:cNvSpPr>
          <p:nvPr>
            <p:ph sz="quarter" idx="13"/>
          </p:nvPr>
        </p:nvSpPr>
        <p:spPr>
          <a:xfrm>
            <a:off x="514351" y="2063396"/>
            <a:ext cx="7796030" cy="4337403"/>
          </a:xfrm>
        </p:spPr>
        <p:txBody>
          <a:bodyPr>
            <a:normAutofit/>
          </a:bodyPr>
          <a:lstStyle/>
          <a:p>
            <a:r>
              <a:rPr lang="en-US" sz="3200" dirty="0">
                <a:latin typeface="Gill Sans Nova Cond" panose="020B0606020104020203" pitchFamily="34" charset="0"/>
              </a:rPr>
              <a:t>4 credits in each of the 4 foundation subject areas </a:t>
            </a:r>
          </a:p>
          <a:p>
            <a:pPr marL="0" indent="0">
              <a:buNone/>
            </a:pPr>
            <a:r>
              <a:rPr lang="en-US" sz="3200" dirty="0">
                <a:latin typeface="Gill Sans Nova Cond" panose="020B0606020104020203" pitchFamily="34" charset="0"/>
              </a:rPr>
              <a:t>	(English, Math, Science &amp; Social studies)                                      </a:t>
            </a:r>
          </a:p>
          <a:p>
            <a:pPr marL="0" indent="0">
              <a:buNone/>
            </a:pPr>
            <a:r>
              <a:rPr lang="en-US" sz="3200" dirty="0">
                <a:latin typeface="Gill Sans Nova Cond" panose="020B0606020104020203" pitchFamily="34" charset="0"/>
              </a:rPr>
              <a:t>	Must include English 4 &amp; Chemistry or physics.</a:t>
            </a:r>
          </a:p>
          <a:p>
            <a:r>
              <a:rPr lang="en-US" sz="3200" dirty="0">
                <a:latin typeface="Gill Sans Nova Cond" panose="020B0606020104020203" pitchFamily="34" charset="0"/>
              </a:rPr>
              <a:t>4 credits in Dual Credit selected from English, mathematics, science, social studies, economics, languages other than English, or Fine Arts.</a:t>
            </a:r>
          </a:p>
          <a:p>
            <a:pPr marL="0" indent="0">
              <a:buNone/>
            </a:pPr>
            <a:endParaRPr lang="en-US" sz="3200" dirty="0">
              <a:latin typeface="Gill Sans Nova Cond" panose="020B0606020104020203" pitchFamily="34" charset="0"/>
            </a:endParaRPr>
          </a:p>
          <a:p>
            <a:pPr marL="0" indent="0">
              <a:buNone/>
            </a:pPr>
            <a:endParaRPr lang="en-US" sz="3200" dirty="0">
              <a:latin typeface="Gill Sans Nova Cond" panose="020B0606020104020203" pitchFamily="34" charset="0"/>
            </a:endParaRPr>
          </a:p>
        </p:txBody>
      </p:sp>
      <p:sp>
        <p:nvSpPr>
          <p:cNvPr id="4" name="Flowchart: Alternate Process 3">
            <a:extLst>
              <a:ext uri="{FF2B5EF4-FFF2-40B4-BE49-F238E27FC236}">
                <a16:creationId xmlns:a16="http://schemas.microsoft.com/office/drawing/2014/main" id="{468F4531-5641-17C5-6212-CE379EDFB637}"/>
              </a:ext>
            </a:extLst>
          </p:cNvPr>
          <p:cNvSpPr/>
          <p:nvPr/>
        </p:nvSpPr>
        <p:spPr>
          <a:xfrm>
            <a:off x="552450" y="685800"/>
            <a:ext cx="8058149" cy="1019175"/>
          </a:xfrm>
          <a:prstGeom prst="flowChartAlternateProcess">
            <a:avLst/>
          </a:prstGeom>
          <a:solidFill>
            <a:srgbClr val="4BACC6">
              <a:lumMod val="60000"/>
              <a:lumOff val="40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fontAlgn="auto">
              <a:lnSpc>
                <a:spcPct val="115000"/>
              </a:lnSpc>
              <a:spcAft>
                <a:spcPts val="1000"/>
              </a:spcAft>
              <a:buClrTx/>
              <a:buSzTx/>
              <a:tabLst/>
              <a:defRPr/>
            </a:pPr>
            <a:r>
              <a:rPr lang="en-US" sz="3600" b="1"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Multidisciplinary</a:t>
            </a:r>
          </a:p>
        </p:txBody>
      </p:sp>
      <p:pic>
        <p:nvPicPr>
          <p:cNvPr id="2" name="Recorded Sound">
            <a:hlinkClick r:id="" action="ppaction://media"/>
            <a:extLst>
              <a:ext uri="{FF2B5EF4-FFF2-40B4-BE49-F238E27FC236}">
                <a16:creationId xmlns:a16="http://schemas.microsoft.com/office/drawing/2014/main" id="{1AAACEDF-3031-34E4-13D4-112ABA039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172200"/>
            <a:ext cx="609600" cy="609600"/>
          </a:xfrm>
          <a:prstGeom prst="rect">
            <a:avLst/>
          </a:prstGeom>
        </p:spPr>
      </p:pic>
    </p:spTree>
    <p:extLst>
      <p:ext uri="{BB962C8B-B14F-4D97-AF65-F5344CB8AC3E}">
        <p14:creationId xmlns:p14="http://schemas.microsoft.com/office/powerpoint/2010/main" val="2601135678"/>
      </p:ext>
    </p:extLst>
  </p:cSld>
  <p:clrMapOvr>
    <a:masterClrMapping/>
  </p:clrMapOvr>
  <mc:AlternateContent xmlns:mc="http://schemas.openxmlformats.org/markup-compatibility/2006" xmlns:p14="http://schemas.microsoft.com/office/powerpoint/2010/main">
    <mc:Choice Requires="p14">
      <p:transition spd="slow" p14:dur="2000" advTm="42467"/>
    </mc:Choice>
    <mc:Fallback xmlns="">
      <p:transition spd="slow" advTm="4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170" x="8890000" y="812800"/>
          <p14:tracePt t="10178" x="8707438" y="673100"/>
          <p14:tracePt t="10191" x="8585200" y="603250"/>
          <p14:tracePt t="10209" x="8191500" y="428625"/>
          <p14:tracePt t="10225" x="7921625" y="349250"/>
          <p14:tracePt t="10242" x="7423150" y="219075"/>
          <p14:tracePt t="10259" x="6996113" y="79375"/>
          <p14:tracePt t="10362" x="4759325" y="34925"/>
          <p14:tracePt t="10376" x="4419600" y="104775"/>
          <p14:tracePt t="10393" x="4087813" y="157163"/>
          <p14:tracePt t="10410" x="3781425" y="219075"/>
          <p14:tracePt t="10412" x="3606800" y="261938"/>
          <p14:tracePt t="10425" x="3432175" y="296863"/>
          <p14:tracePt t="10426" x="3319463" y="323850"/>
          <p14:tracePt t="10440" x="3048000" y="411163"/>
          <p14:tracePt t="10460" x="2759075" y="506413"/>
          <p14:tracePt t="10474" x="2384425" y="655638"/>
          <p14:tracePt t="10490" x="2157413" y="760413"/>
          <p14:tracePt t="10507" x="1973263" y="865188"/>
          <p14:tracePt t="10509" x="1903413" y="908050"/>
          <p14:tracePt t="10524" x="1825625" y="987425"/>
          <p14:tracePt t="10540" x="1755775" y="1082675"/>
          <p14:tracePt t="10557" x="1711325" y="1169988"/>
          <p14:tracePt t="10574" x="1658938" y="1327150"/>
          <p14:tracePt t="10590" x="1658938" y="1450975"/>
          <p14:tracePt t="10607" x="1693863" y="1590675"/>
          <p14:tracePt t="10608" x="1703388" y="1651000"/>
          <p14:tracePt t="10623" x="1746250" y="1755775"/>
          <p14:tracePt t="10640" x="1816100" y="1887538"/>
          <p14:tracePt t="10658" x="1920875" y="2035175"/>
          <p14:tracePt t="10659" x="1965325" y="2105025"/>
          <p14:tracePt t="10675" x="2087563" y="2209800"/>
          <p14:tracePt t="10692" x="2244725" y="2324100"/>
          <p14:tracePt t="10695" x="2314575" y="2359025"/>
          <p14:tracePt t="10709" x="2479675" y="2436813"/>
          <p14:tracePt t="10725" x="2628900" y="2471738"/>
          <p14:tracePt t="10741" x="2820988" y="2481263"/>
          <p14:tracePt t="10744" x="2898775" y="2489200"/>
          <p14:tracePt t="10757" x="3100388" y="2489200"/>
          <p14:tracePt t="10774" x="3319463" y="2489200"/>
          <p14:tracePt t="10790" x="3598863" y="2489200"/>
          <p14:tracePt t="10808" x="4043363" y="2516188"/>
          <p14:tracePt t="10824" x="4367213" y="2551113"/>
          <p14:tracePt t="10841" x="4672013" y="2576513"/>
          <p14:tracePt t="10843" x="4821238" y="2603500"/>
          <p14:tracePt t="10857" x="4951413" y="2611438"/>
          <p14:tracePt t="10859" x="5108575" y="2628900"/>
          <p14:tracePt t="10874" x="5362575" y="2638425"/>
          <p14:tracePt t="10892" x="5719763" y="2638425"/>
          <p14:tracePt t="10907" x="5956300" y="2628900"/>
          <p14:tracePt t="10924" x="6175375" y="2586038"/>
          <p14:tracePt t="10940" x="6375400" y="2533650"/>
          <p14:tracePt t="10943" x="6480175" y="2506663"/>
          <p14:tracePt t="10957" x="6689725" y="2463800"/>
          <p14:tracePt t="10975" x="6881813" y="2393950"/>
          <p14:tracePt t="10980" x="6978650" y="2359025"/>
          <p14:tracePt t="10991" x="7083425" y="2314575"/>
          <p14:tracePt t="10994" x="7188200" y="2262188"/>
          <p14:tracePt t="11008" x="7388225" y="2166938"/>
          <p14:tracePt t="11025" x="7537450" y="2070100"/>
          <p14:tracePt t="11030" x="7597775" y="2027238"/>
          <p14:tracePt t="11043" x="7720013" y="1905000"/>
          <p14:tracePt t="11058" x="7816850" y="1800225"/>
          <p14:tracePt t="11076" x="7869238" y="1695450"/>
          <p14:tracePt t="11078" x="7877175" y="1660525"/>
          <p14:tracePt t="11093" x="7904163" y="1590675"/>
          <p14:tracePt t="11108" x="7912100" y="1503363"/>
          <p14:tracePt t="11125" x="7904163" y="1441450"/>
          <p14:tracePt t="11128" x="7886700" y="1398588"/>
          <p14:tracePt t="11142" x="7859713" y="1344613"/>
          <p14:tracePt t="11158" x="7816850" y="1274763"/>
          <p14:tracePt t="11176" x="7650163" y="1152525"/>
          <p14:tracePt t="11193" x="7562850" y="1065213"/>
          <p14:tracePt t="11208" x="7458075" y="987425"/>
          <p14:tracePt t="11224" x="7335838" y="900113"/>
          <p14:tracePt t="11226" x="7265988" y="847725"/>
          <p14:tracePt t="11240" x="7170738" y="768350"/>
          <p14:tracePt t="11257" x="7091363" y="715963"/>
          <p14:tracePt t="11275" x="6951663" y="655638"/>
          <p14:tracePt t="11291" x="6899275" y="628650"/>
          <p14:tracePt t="11309" x="6777038" y="603250"/>
          <p14:tracePt t="11311" x="6724650" y="585788"/>
          <p14:tracePt t="11326" x="6611938" y="558800"/>
          <p14:tracePt t="11341" x="6550025" y="550863"/>
          <p14:tracePt t="11343" x="6515100" y="533400"/>
          <p14:tracePt t="11359" x="6410325" y="506413"/>
          <p14:tracePt t="11363" x="6357938" y="471488"/>
          <p14:tracePt t="11374" x="6305550" y="454025"/>
          <p14:tracePt t="11392" x="6165850" y="419100"/>
          <p14:tracePt t="11409" x="6051550" y="376238"/>
          <p14:tracePt t="11412" x="5921375" y="349250"/>
          <p14:tracePt t="11428" x="5754688" y="341313"/>
          <p14:tracePt t="11442" x="5580063" y="314325"/>
          <p14:tracePt t="11460" x="5335588" y="271463"/>
          <p14:tracePt t="11476" x="5143500" y="261938"/>
          <p14:tracePt t="11492" x="4968875" y="254000"/>
          <p14:tracePt t="11509" x="4689475" y="254000"/>
          <p14:tracePt t="11525" x="4576763" y="254000"/>
          <p14:tracePt t="11527" x="4471988" y="254000"/>
          <p14:tracePt t="11542" x="4297363" y="261938"/>
          <p14:tracePt t="11545" x="4210050" y="261938"/>
          <p14:tracePt t="11559" x="4148138" y="288925"/>
          <p14:tracePt t="11560" x="4043363" y="296863"/>
          <p14:tracePt t="11574" x="3956050" y="306388"/>
          <p14:tracePt t="11576" x="3860800" y="331788"/>
          <p14:tracePt t="11591" x="3676650" y="376238"/>
          <p14:tracePt t="11608" x="3536950" y="436563"/>
          <p14:tracePt t="11610" x="3414713" y="488950"/>
          <p14:tracePt t="11624" x="3267075" y="550863"/>
          <p14:tracePt t="11625" x="3170238" y="576263"/>
          <p14:tracePt t="11641" x="3013075" y="646113"/>
          <p14:tracePt t="11658" x="2916238" y="681038"/>
          <p14:tracePt t="11659" x="2863850" y="715963"/>
          <p14:tracePt t="11673" x="2759075" y="785813"/>
          <p14:tracePt t="11691" x="2706688" y="838200"/>
          <p14:tracePt t="11709" x="2541588" y="960438"/>
          <p14:tracePt t="11724" x="2454275" y="1065213"/>
          <p14:tracePt t="11741" x="2401888" y="1144588"/>
          <p14:tracePt t="11743" x="2374900" y="1169988"/>
          <p14:tracePt t="11757" x="2332038" y="1292225"/>
          <p14:tracePt t="11773" x="2297113" y="1423988"/>
          <p14:tracePt t="11791" x="2279650" y="1573213"/>
          <p14:tracePt t="11807" x="2270125" y="1720850"/>
          <p14:tracePt t="11823" x="2270125" y="1852613"/>
          <p14:tracePt t="11840" x="2297113" y="1992313"/>
          <p14:tracePt t="11858" x="2366963" y="2192338"/>
          <p14:tracePt t="11875" x="2401888" y="2254250"/>
          <p14:tracePt t="11891" x="2549525" y="2366963"/>
          <p14:tracePt t="11892" x="2628900" y="2428875"/>
          <p14:tracePt t="11907" x="2768600" y="2481263"/>
          <p14:tracePt t="11923" x="2890838" y="2524125"/>
          <p14:tracePt t="11941" x="3057525" y="2541588"/>
          <p14:tracePt t="11942" x="3135313" y="2551113"/>
          <p14:tracePt t="11957" x="3327400" y="2568575"/>
          <p14:tracePt t="11974" x="3519488" y="2586038"/>
          <p14:tracePt t="11976" x="3633788" y="2586038"/>
          <p14:tracePt t="11990" x="3721100" y="2611438"/>
          <p14:tracePt t="11991" x="3843338" y="2611438"/>
          <p14:tracePt t="12007" x="4105275" y="2638425"/>
          <p14:tracePt t="12024" x="4349750" y="2655888"/>
          <p14:tracePt t="12026" x="4471988" y="2673350"/>
          <p14:tracePt t="12040" x="4699000" y="2681288"/>
          <p14:tracePt t="12057" x="4933950" y="2690813"/>
          <p14:tracePt t="12075" x="5135563" y="2708275"/>
          <p14:tracePt t="12076" x="5240338" y="2708275"/>
          <p14:tracePt t="12090" x="5449888" y="2698750"/>
          <p14:tracePt t="12107" x="5649913" y="2698750"/>
          <p14:tracePt t="12124" x="5851525" y="2690813"/>
          <p14:tracePt t="12140" x="6157913" y="2681288"/>
          <p14:tracePt t="12156" x="6367463" y="2655888"/>
          <p14:tracePt t="12173" x="6559550" y="2646363"/>
          <p14:tracePt t="12175" x="6646863" y="2638425"/>
          <p14:tracePt t="12190" x="6829425" y="2603500"/>
          <p14:tracePt t="12208" x="6986588" y="2576513"/>
          <p14:tracePt t="12224" x="7118350" y="2559050"/>
          <p14:tracePt t="12225" x="7161213" y="2551113"/>
          <p14:tracePt t="12240" x="7275513" y="2516188"/>
          <p14:tracePt t="12257" x="7370763" y="2481263"/>
          <p14:tracePt t="12274" x="7510463" y="2446338"/>
          <p14:tracePt t="12290" x="7597775" y="2393950"/>
          <p14:tracePt t="12307" x="7650163" y="2366963"/>
          <p14:tracePt t="12324" x="7712075" y="2314575"/>
          <p14:tracePt t="12340" x="7754938" y="2279650"/>
          <p14:tracePt t="12359" x="7799388" y="2236788"/>
          <p14:tracePt t="12374" x="7834313" y="2201863"/>
          <p14:tracePt t="12390" x="7859713" y="2184400"/>
          <p14:tracePt t="12407" x="7869238" y="2149475"/>
          <p14:tracePt t="12424" x="7877175" y="2139950"/>
          <p14:tracePt t="12440" x="7886700" y="2132013"/>
          <p14:tracePt t="12458" x="7904163" y="2132013"/>
          <p14:tracePt t="12480" x="7904163" y="2122488"/>
          <p14:tracePt t="12523" x="7912100" y="2122488"/>
          <p14:tracePt t="12558" x="7921625" y="2122488"/>
          <p14:tracePt t="12593" x="7929563" y="2122488"/>
          <p14:tracePt t="12749" x="7939088" y="2122488"/>
          <p14:tracePt t="12786" x="7947025" y="2122488"/>
          <p14:tracePt t="13467" x="7991475" y="2122488"/>
          <p14:tracePt t="13474" x="8096250" y="2132013"/>
          <p14:tracePt t="13480" x="8174038" y="2139950"/>
          <p14:tracePt t="13509" x="8488363" y="2219325"/>
          <p14:tracePt t="13524" x="8550275" y="2244725"/>
          <p14:tracePt t="13527" x="8645525" y="2262188"/>
          <p14:tracePt t="13540" x="8855075" y="2314575"/>
          <p14:tracePt t="15749" x="8812213" y="2646363"/>
          <p14:tracePt t="15758" x="8540750" y="2646363"/>
          <p14:tracePt t="15777" x="7650163" y="2646363"/>
          <p14:tracePt t="15794" x="6996113" y="2628900"/>
          <p14:tracePt t="15810" x="6332538" y="2593975"/>
          <p14:tracePt t="15812" x="5991225" y="2551113"/>
          <p14:tracePt t="15827" x="5362575" y="2446338"/>
          <p14:tracePt t="15844" x="4856163" y="2384425"/>
          <p14:tracePt t="15860" x="4410075" y="2324100"/>
          <p14:tracePt t="15862" x="4227513" y="2324100"/>
          <p14:tracePt t="15877" x="3913188" y="2324100"/>
          <p14:tracePt t="15890" x="3633788" y="2324100"/>
          <p14:tracePt t="15907" x="3459163" y="2359025"/>
          <p14:tracePt t="15924" x="3222625" y="2384425"/>
          <p14:tracePt t="15925" x="3135313" y="2393950"/>
          <p14:tracePt t="15939" x="2986088" y="2401888"/>
          <p14:tracePt t="15958" x="2873375" y="2428875"/>
          <p14:tracePt t="15959" x="2811463" y="2436813"/>
          <p14:tracePt t="15973" x="2663825" y="2463800"/>
          <p14:tracePt t="15990" x="2497138" y="2524125"/>
          <p14:tracePt t="16008" x="2384425" y="2568575"/>
          <p14:tracePt t="16009" x="2349500" y="2586038"/>
          <p14:tracePt t="16023" x="2287588" y="2620963"/>
          <p14:tracePt t="16040" x="2165350" y="2663825"/>
          <p14:tracePt t="16058" x="2095500" y="2681288"/>
          <p14:tracePt t="16059" x="2078038" y="2681288"/>
          <p14:tracePt t="16073" x="2043113" y="2681288"/>
          <p14:tracePt t="16379" x="1990725" y="2698750"/>
          <p14:tracePt t="16386" x="1930400" y="2708275"/>
          <p14:tracePt t="16392" x="1878013" y="2716213"/>
          <p14:tracePt t="16412" x="1798638" y="2752725"/>
          <p14:tracePt t="16414" x="1711325" y="2760663"/>
          <p14:tracePt t="16425" x="1598613" y="2760663"/>
          <p14:tracePt t="16441" x="1476375" y="2778125"/>
          <p14:tracePt t="16442" x="1414463" y="2778125"/>
          <p14:tracePt t="16464" x="1327150" y="2770188"/>
          <p14:tracePt t="16475" x="1301750" y="2770188"/>
          <p14:tracePt t="16493" x="1239838" y="2770188"/>
          <p14:tracePt t="16510" x="1222375" y="2770188"/>
          <p14:tracePt t="16524" x="1162050" y="2770188"/>
          <p14:tracePt t="16543" x="1022350" y="2770188"/>
          <p14:tracePt t="16560" x="977900" y="2770188"/>
          <p14:tracePt t="16578" x="942975" y="2770188"/>
          <p14:tracePt t="16581" x="925513" y="2770188"/>
          <p14:tracePt t="16591" x="908050" y="2770188"/>
          <p14:tracePt t="16609" x="890588" y="2770188"/>
          <p14:tracePt t="16625" x="882650" y="2770188"/>
          <p14:tracePt t="16641" x="865188" y="2770188"/>
          <p14:tracePt t="16657" x="855663" y="2770188"/>
          <p14:tracePt t="16683" x="847725" y="2770188"/>
          <p14:tracePt t="16704" x="838200" y="2770188"/>
          <p14:tracePt t="16725" x="830263" y="2778125"/>
          <p14:tracePt t="16733" x="820738" y="2778125"/>
          <p14:tracePt t="16747" x="812800" y="2778125"/>
          <p14:tracePt t="16761" x="803275" y="2787650"/>
          <p14:tracePt t="16776" x="795338" y="2787650"/>
          <p14:tracePt t="16793" x="785813" y="2787650"/>
          <p14:tracePt t="16832" x="777875" y="2787650"/>
          <p14:tracePt t="16854" x="760413" y="2787650"/>
          <p14:tracePt t="16889" x="750888" y="2787650"/>
          <p14:tracePt t="16896" x="733425" y="2787650"/>
          <p14:tracePt t="16926" x="725488" y="2787650"/>
          <p14:tracePt t="16946" x="715963" y="2787650"/>
          <p14:tracePt t="16989" x="725488" y="2787650"/>
          <p14:tracePt t="17003" x="742950" y="2787650"/>
          <p14:tracePt t="17010" x="750888" y="2787650"/>
          <p14:tracePt t="17024" x="768350" y="2787650"/>
          <p14:tracePt t="17040" x="795338" y="2787650"/>
          <p14:tracePt t="17059" x="820738" y="2770188"/>
          <p14:tracePt t="17060" x="838200" y="2770188"/>
          <p14:tracePt t="17075" x="855663" y="2760663"/>
          <p14:tracePt t="17092" x="900113" y="2760663"/>
          <p14:tracePt t="17110" x="987425" y="2752725"/>
          <p14:tracePt t="17124" x="1065213" y="2743200"/>
          <p14:tracePt t="17143" x="1100138" y="2743200"/>
          <p14:tracePt t="17144" x="1135063" y="2743200"/>
          <p14:tracePt t="17160" x="1162050" y="2733675"/>
          <p14:tracePt t="17174" x="1179513" y="2733675"/>
          <p14:tracePt t="17193" x="1204913" y="2733675"/>
          <p14:tracePt t="17195" x="1222375" y="2733675"/>
          <p14:tracePt t="17208" x="1249363" y="2725738"/>
          <p14:tracePt t="17226" x="1284288" y="2708275"/>
          <p14:tracePt t="17241" x="1319213" y="2698750"/>
          <p14:tracePt t="17242" x="1344613" y="2690813"/>
          <p14:tracePt t="17257" x="1362075" y="2681288"/>
          <p14:tracePt t="17273" x="1484313" y="2663825"/>
          <p14:tracePt t="17291" x="1554163" y="2663825"/>
          <p14:tracePt t="17293" x="1589088" y="2663825"/>
          <p14:tracePt t="17308" x="1616075" y="2663825"/>
          <p14:tracePt t="17325" x="1668463" y="2663825"/>
          <p14:tracePt t="17343" x="1703388" y="2663825"/>
          <p14:tracePt t="17359" x="1711325" y="2663825"/>
          <p14:tracePt t="17399" x="1720850" y="2663825"/>
          <p14:tracePt t="17584" x="1728788" y="2663825"/>
          <p14:tracePt t="17598" x="1728788" y="2673350"/>
          <p14:tracePt t="17633" x="1728788" y="2681288"/>
          <p14:tracePt t="17676" x="1738313" y="2681288"/>
          <p14:tracePt t="17697" x="1738313" y="2690813"/>
          <p14:tracePt t="17703" x="1755775" y="2690813"/>
          <p14:tracePt t="17711" x="1763713" y="2708275"/>
          <p14:tracePt t="17724" x="1781175" y="2708275"/>
          <p14:tracePt t="17725" x="1851025" y="2725738"/>
          <p14:tracePt t="17740" x="1973263" y="2743200"/>
          <p14:tracePt t="17758" x="2070100" y="2752725"/>
          <p14:tracePt t="17774" x="2165350" y="2760663"/>
          <p14:tracePt t="17789" x="2235200" y="2760663"/>
          <p14:tracePt t="17809" x="2287588" y="2760663"/>
          <p14:tracePt t="17810" x="2339975" y="2760663"/>
          <p14:tracePt t="17824" x="2436813" y="2760663"/>
          <p14:tracePt t="17839" x="2541588" y="2760663"/>
          <p14:tracePt t="17858" x="2611438" y="2760663"/>
          <p14:tracePt t="17860" x="2619375" y="2760663"/>
          <p14:tracePt t="17874" x="2654300" y="2760663"/>
          <p14:tracePt t="17890" x="2663825" y="2760663"/>
          <p14:tracePt t="17907" x="2671763" y="2760663"/>
          <p14:tracePt t="17923" x="2706688" y="2752725"/>
          <p14:tracePt t="17944" x="2716213" y="2752725"/>
          <p14:tracePt t="17958" x="2716213" y="2743200"/>
          <p14:tracePt t="17973" x="2724150" y="2743200"/>
          <p14:tracePt t="18008" x="2733675" y="2743200"/>
          <p14:tracePt t="18363" x="2751138" y="2743200"/>
          <p14:tracePt t="18370" x="2768600" y="2743200"/>
          <p14:tracePt t="18376" x="2794000" y="2733675"/>
          <p14:tracePt t="18390" x="2820988" y="2733675"/>
          <p14:tracePt t="18410" x="3003550" y="2708275"/>
          <p14:tracePt t="18425" x="3100388" y="2690813"/>
          <p14:tracePt t="18426" x="3162300" y="2690813"/>
          <p14:tracePt t="18441" x="3205163" y="2681288"/>
          <p14:tracePt t="18442" x="3257550" y="2681288"/>
          <p14:tracePt t="18459" x="3327400" y="2681288"/>
          <p14:tracePt t="18476" x="3406775" y="2681288"/>
          <p14:tracePt t="18478" x="3449638" y="2681288"/>
          <p14:tracePt t="18492" x="3589338" y="2690813"/>
          <p14:tracePt t="18511" x="3641725" y="2690813"/>
          <p14:tracePt t="18512" x="3676650" y="2690813"/>
          <p14:tracePt t="18526" x="3694113" y="2690813"/>
          <p14:tracePt t="18527" x="3711575" y="2690813"/>
          <p14:tracePt t="18542" x="3729038" y="2690813"/>
          <p14:tracePt t="18544" x="3756025" y="2690813"/>
          <p14:tracePt t="18561" x="3773488" y="2690813"/>
          <p14:tracePt t="18577" x="3798888" y="2690813"/>
          <p14:tracePt t="18591" x="3825875" y="2690813"/>
          <p14:tracePt t="18610" x="3833813" y="2690813"/>
          <p14:tracePt t="18625" x="3843338" y="2690813"/>
          <p14:tracePt t="18626" x="3851275" y="2690813"/>
          <p14:tracePt t="18661" x="3860800" y="2698750"/>
          <p14:tracePt t="18697" x="3878263" y="2698750"/>
          <p14:tracePt t="18724" x="3878263" y="2708275"/>
          <p14:tracePt t="18760" x="3878263" y="2716213"/>
          <p14:tracePt t="18781" x="3886200" y="2716213"/>
          <p14:tracePt t="18788" x="3895725" y="2716213"/>
          <p14:tracePt t="18795" x="3965575" y="2733675"/>
          <p14:tracePt t="18810" x="4043363" y="2752725"/>
          <p14:tracePt t="18825" x="4078288" y="2752725"/>
          <p14:tracePt t="18842" x="4122738" y="2752725"/>
          <p14:tracePt t="18861" x="4140200" y="2752725"/>
          <p14:tracePt t="18875" x="4148138" y="2752725"/>
          <p14:tracePt t="18892" x="4165600" y="2760663"/>
          <p14:tracePt t="18911" x="4192588" y="2760663"/>
          <p14:tracePt t="18925" x="4200525" y="2760663"/>
          <p14:tracePt t="18943" x="4217988" y="2770188"/>
          <p14:tracePt t="18958" x="4227513" y="2770188"/>
          <p14:tracePt t="18975" x="4235450" y="2770188"/>
          <p14:tracePt t="18993" x="4252913" y="2770188"/>
          <p14:tracePt t="18994" x="4262438" y="2770188"/>
          <p14:tracePt t="19010" x="4270375" y="2770188"/>
          <p14:tracePt t="19028" x="4314825" y="2770188"/>
          <p14:tracePt t="19029" x="4340225" y="2770188"/>
          <p14:tracePt t="19042" x="4367213" y="2770188"/>
          <p14:tracePt t="19043" x="4375150" y="2770188"/>
          <p14:tracePt t="19061" x="4392613" y="2770188"/>
          <p14:tracePt t="19079" x="4427538" y="2770188"/>
          <p14:tracePt t="19092" x="4437063" y="2770188"/>
          <p14:tracePt t="19187" x="4445000" y="2770188"/>
          <p14:tracePt t="19201" x="4454525" y="2770188"/>
          <p14:tracePt t="19214" x="4462463" y="2770188"/>
          <p14:tracePt t="19235" x="4471988" y="2770188"/>
          <p14:tracePt t="19249" x="4479925" y="2770188"/>
          <p14:tracePt t="19285" x="4489450" y="2770188"/>
          <p14:tracePt t="19292" x="4497388" y="2770188"/>
          <p14:tracePt t="19309" x="4532313" y="2770188"/>
          <p14:tracePt t="19326" x="4559300" y="2770188"/>
          <p14:tracePt t="19329" x="4584700" y="2770188"/>
          <p14:tracePt t="19341" x="4637088" y="2770188"/>
          <p14:tracePt t="19361" x="4724400" y="2770188"/>
          <p14:tracePt t="19362" x="4846638" y="2770188"/>
          <p14:tracePt t="19376" x="4916488" y="2770188"/>
          <p14:tracePt t="19377" x="4960938" y="2770188"/>
          <p14:tracePt t="19391" x="5013325" y="2770188"/>
          <p14:tracePt t="19392" x="5038725" y="2770188"/>
          <p14:tracePt t="19409" x="5100638" y="2770188"/>
          <p14:tracePt t="19423" x="5118100" y="2770188"/>
          <p14:tracePt t="19445" x="5126038" y="2770188"/>
          <p14:tracePt t="19478" x="5135563" y="2770188"/>
          <p14:tracePt t="19590" x="5143500" y="2770188"/>
          <p14:tracePt t="19627" x="5153025" y="2770188"/>
          <p14:tracePt t="19646" x="5178425" y="2770188"/>
          <p14:tracePt t="19654" x="5222875" y="2770188"/>
          <p14:tracePt t="19659" x="5283200" y="2770188"/>
          <p14:tracePt t="19678" x="5432425" y="2752725"/>
          <p14:tracePt t="19690" x="5580063" y="2733675"/>
          <p14:tracePt t="19709" x="5702300" y="2716213"/>
          <p14:tracePt t="19710" x="5737225" y="2716213"/>
          <p14:tracePt t="19724" x="5816600" y="2698750"/>
          <p14:tracePt t="19725" x="5859463" y="2698750"/>
          <p14:tracePt t="19741" x="5956300" y="2690813"/>
          <p14:tracePt t="19760" x="6051550" y="2673350"/>
          <p14:tracePt t="19782" x="6061075" y="2673350"/>
          <p14:tracePt t="19795" x="6069013" y="2673350"/>
          <p14:tracePt t="20297" x="6026150" y="2708275"/>
          <p14:tracePt t="20305" x="5964238" y="2752725"/>
          <p14:tracePt t="20311" x="5886450" y="2778125"/>
          <p14:tracePt t="20323" x="5746750" y="2857500"/>
          <p14:tracePt t="20340" x="5265738" y="3049588"/>
          <p14:tracePt t="20357" x="4899025" y="3144838"/>
          <p14:tracePt t="20375" x="4471988" y="3302000"/>
          <p14:tracePt t="20378" x="4322763" y="3336925"/>
          <p14:tracePt t="20390" x="4017963" y="3433763"/>
          <p14:tracePt t="20391" x="3843338" y="3494088"/>
          <p14:tracePt t="20408" x="3459163" y="3590925"/>
          <p14:tracePt t="20424" x="2916238" y="3730625"/>
          <p14:tracePt t="20440" x="2716213" y="3800475"/>
          <p14:tracePt t="20459" x="2576513" y="3817938"/>
          <p14:tracePt t="20460" x="2514600" y="3825875"/>
          <p14:tracePt t="20479" x="2357438" y="3825875"/>
          <p14:tracePt t="20490" x="2235200" y="3817938"/>
          <p14:tracePt t="20507" x="2139950" y="3773488"/>
          <p14:tracePt t="20524" x="2043113" y="3748088"/>
          <p14:tracePt t="20525" x="1990725" y="3730625"/>
          <p14:tracePt t="20539" x="1825625" y="3660775"/>
          <p14:tracePt t="20558" x="1711325" y="3616325"/>
          <p14:tracePt t="20574" x="1633538" y="3573463"/>
          <p14:tracePt t="20574" x="1606550" y="3563938"/>
          <p14:tracePt t="20590" x="1563688" y="3546475"/>
          <p14:tracePt t="20609" x="1501775" y="3529013"/>
          <p14:tracePt t="20623" x="1484313" y="3529013"/>
          <p14:tracePt t="20639" x="1389063" y="3503613"/>
          <p14:tracePt t="20658" x="1284288" y="3476625"/>
          <p14:tracePt t="20659" x="1249363" y="3476625"/>
          <p14:tracePt t="20674" x="1214438" y="3451225"/>
          <p14:tracePt t="20691" x="1169988" y="3433763"/>
          <p14:tracePt t="20708" x="1152525" y="3389313"/>
          <p14:tracePt t="20709" x="1135063" y="3381375"/>
          <p14:tracePt t="20723" x="1127125" y="3371850"/>
          <p14:tracePt t="20739" x="1100138" y="3336925"/>
          <p14:tracePt t="20758" x="1092200" y="3328988"/>
          <p14:tracePt t="20758" x="1074738" y="3311525"/>
          <p14:tracePt t="20773" x="1065213" y="3302000"/>
          <p14:tracePt t="20790" x="1047750" y="3294063"/>
          <p14:tracePt t="20808" x="1039813" y="3294063"/>
          <p14:tracePt t="20809" x="1039813" y="3284538"/>
          <p14:tracePt t="20823" x="1030288" y="3284538"/>
          <p14:tracePt t="20840" x="1022350" y="3284538"/>
          <p14:tracePt t="20858" x="1022350" y="3276600"/>
          <p14:tracePt t="21610" x="1039813" y="3276600"/>
          <p14:tracePt t="21617" x="1074738" y="3294063"/>
          <p14:tracePt t="21626" x="1135063" y="3294063"/>
          <p14:tracePt t="21641" x="1231900" y="3311525"/>
          <p14:tracePt t="21662" x="1319213" y="3319463"/>
          <p14:tracePt t="21679" x="1362075" y="3319463"/>
          <p14:tracePt t="21681" x="1389063" y="3319463"/>
          <p14:tracePt t="21691" x="1406525" y="3319463"/>
          <p14:tracePt t="21710" x="1476375" y="3319463"/>
          <p14:tracePt t="21724" x="1581150" y="3311525"/>
          <p14:tracePt t="21741" x="1658938" y="3311525"/>
          <p14:tracePt t="21743" x="1703388" y="3302000"/>
          <p14:tracePt t="21760" x="1746250" y="3284538"/>
          <p14:tracePt t="21778" x="1790700" y="3276600"/>
          <p14:tracePt t="21779" x="1808163" y="3276600"/>
          <p14:tracePt t="21793" x="1825625" y="3267075"/>
          <p14:tracePt t="21812" x="1851025" y="3259138"/>
          <p14:tracePt t="21824" x="1868488" y="3249613"/>
          <p14:tracePt t="21842" x="1885950" y="3249613"/>
          <p14:tracePt t="21860" x="1895475" y="3249613"/>
          <p14:tracePt t="21875" x="1912938" y="3241675"/>
          <p14:tracePt t="21900" x="1920875" y="3241675"/>
          <p14:tracePt t="21921" x="1930400" y="3241675"/>
          <p14:tracePt t="21958" x="1938338" y="3241675"/>
          <p14:tracePt t="22031" x="1947863" y="3241675"/>
          <p14:tracePt t="22079" x="1955800" y="3241675"/>
          <p14:tracePt t="22481" x="1973263" y="3241675"/>
          <p14:tracePt t="22495" x="2000250" y="3241675"/>
          <p14:tracePt t="22496" x="2025650" y="3249613"/>
          <p14:tracePt t="22503" x="2043113" y="3249613"/>
          <p14:tracePt t="22525" x="2112963" y="3267075"/>
          <p14:tracePt t="22543" x="2165350" y="3267075"/>
          <p14:tracePt t="22544" x="2209800" y="3267075"/>
          <p14:tracePt t="22561" x="2262188" y="3267075"/>
          <p14:tracePt t="22579" x="2322513" y="3267075"/>
          <p14:tracePt t="22580" x="2374900" y="3241675"/>
          <p14:tracePt t="22592" x="2401888" y="3241675"/>
          <p14:tracePt t="22609" x="2471738" y="3214688"/>
          <p14:tracePt t="22625" x="2479675" y="3214688"/>
          <p14:tracePt t="22628" x="2497138" y="3206750"/>
          <p14:tracePt t="22641" x="2524125" y="3197225"/>
          <p14:tracePt t="22662" x="2549525" y="3179763"/>
          <p14:tracePt t="22674" x="2559050" y="3171825"/>
          <p14:tracePt t="22693" x="2584450" y="3162300"/>
          <p14:tracePt t="22711" x="2611438" y="3154363"/>
          <p14:tracePt t="22729" x="2636838" y="3144838"/>
          <p14:tracePt t="22731" x="2646363" y="3144838"/>
          <p14:tracePt t="22742" x="2654300" y="3136900"/>
          <p14:tracePt t="22761" x="2663825" y="3136900"/>
          <p14:tracePt t="22775" x="2671763" y="3127375"/>
          <p14:tracePt t="22821" x="2681288" y="3127375"/>
          <p14:tracePt t="22915" x="2681288" y="3136900"/>
          <p14:tracePt t="23091" x="2681288" y="3144838"/>
          <p14:tracePt t="23211" x="2681288" y="3154363"/>
          <p14:tracePt t="23325" x="2689225" y="3154363"/>
          <p14:tracePt t="23332" x="2689225" y="3162300"/>
          <p14:tracePt t="23361" x="2724150" y="3171825"/>
          <p14:tracePt t="23369" x="2751138" y="3179763"/>
          <p14:tracePt t="23375" x="2768600" y="3189288"/>
          <p14:tracePt t="23391" x="2838450" y="3206750"/>
          <p14:tracePt t="23410" x="2960688" y="3259138"/>
          <p14:tracePt t="23425" x="3074988" y="3294063"/>
          <p14:tracePt t="23441" x="3214688" y="3336925"/>
          <p14:tracePt t="23458" x="3389313" y="3381375"/>
          <p14:tracePt t="23459" x="3467100" y="3389313"/>
          <p14:tracePt t="23474" x="3511550" y="3389313"/>
          <p14:tracePt t="23475" x="3571875" y="3398838"/>
          <p14:tracePt t="23491" x="3651250" y="3398838"/>
          <p14:tracePt t="23507" x="3721100" y="3406775"/>
          <p14:tracePt t="23508" x="3729038" y="3416300"/>
          <p14:tracePt t="23523" x="3756025" y="3416300"/>
          <p14:tracePt t="23540" x="3790950" y="3424238"/>
          <p14:tracePt t="23558" x="3816350" y="3424238"/>
          <p14:tracePt t="23573" x="3843338" y="3424238"/>
          <p14:tracePt t="23591" x="3886200" y="3406775"/>
          <p14:tracePt t="23607" x="3965575" y="3371850"/>
          <p14:tracePt t="23623" x="3990975" y="3346450"/>
          <p14:tracePt t="23639" x="4035425" y="3328988"/>
          <p14:tracePt t="23657" x="4060825" y="3319463"/>
          <p14:tracePt t="23673" x="4087813" y="3294063"/>
          <p14:tracePt t="23690" x="4105275" y="3294063"/>
          <p14:tracePt t="23708" x="4105275" y="3284538"/>
          <p14:tracePt t="23723" x="4113213" y="3284538"/>
          <p14:tracePt t="23742" x="4122738" y="3284538"/>
          <p14:tracePt t="23778" x="4130675" y="3284538"/>
          <p14:tracePt t="25643" x="4113213" y="3284538"/>
          <p14:tracePt t="25649" x="4087813" y="3294063"/>
          <p14:tracePt t="25658" x="4035425" y="3302000"/>
          <p14:tracePt t="25677" x="3956050" y="3319463"/>
          <p14:tracePt t="25678" x="3921125" y="3336925"/>
          <p14:tracePt t="25692" x="3808413" y="3371850"/>
          <p14:tracePt t="25710" x="3651250" y="3433763"/>
          <p14:tracePt t="25725" x="3449638" y="3521075"/>
          <p14:tracePt t="25728" x="3371850" y="3546475"/>
          <p14:tracePt t="25741" x="3267075" y="3590925"/>
          <p14:tracePt t="25758" x="3179763" y="3616325"/>
          <p14:tracePt t="25774" x="3135313" y="3633788"/>
          <p14:tracePt t="25791" x="3092450" y="3651250"/>
          <p14:tracePt t="25807" x="3074988" y="3660775"/>
          <p14:tracePt t="25823" x="3057525" y="3678238"/>
          <p14:tracePt t="25840" x="3038475" y="3686175"/>
          <p14:tracePt t="25859" x="3013075" y="3695700"/>
          <p14:tracePt t="25875" x="2978150" y="3703638"/>
          <p14:tracePt t="25877" x="2968625" y="3713163"/>
          <p14:tracePt t="25893" x="2933700" y="3730625"/>
          <p14:tracePt t="25910" x="2890838" y="3748088"/>
          <p14:tracePt t="25925" x="2881313" y="3748088"/>
          <p14:tracePt t="25943" x="2873375" y="3756025"/>
          <p14:tracePt t="25958" x="2863850" y="3756025"/>
          <p14:tracePt t="25974" x="2855913" y="3756025"/>
          <p14:tracePt t="25995" x="2846388" y="3756025"/>
          <p14:tracePt t="26017" x="2838450" y="3756025"/>
          <p14:tracePt t="26031" x="2828925" y="3756025"/>
          <p14:tracePt t="26040" x="2820988" y="3765550"/>
          <p14:tracePt t="26058" x="2803525" y="3765550"/>
          <p14:tracePt t="26059" x="2794000" y="3773488"/>
          <p14:tracePt t="26073" x="2786063" y="3773488"/>
          <p14:tracePt t="26074" x="2759075" y="3773488"/>
          <p14:tracePt t="26090" x="2751138" y="3783013"/>
          <p14:tracePt t="26108" x="2741613" y="3790950"/>
          <p14:tracePt t="26109" x="2733675" y="3790950"/>
          <p14:tracePt t="26124" x="2724150" y="3800475"/>
          <p14:tracePt t="26140" x="2698750" y="3817938"/>
          <p14:tracePt t="26158" x="2671763" y="3852863"/>
          <p14:tracePt t="26159" x="2671763" y="3878263"/>
          <p14:tracePt t="26173" x="2663825" y="3905250"/>
          <p14:tracePt t="26174" x="2654300" y="3913188"/>
          <p14:tracePt t="26191" x="2646363" y="3948113"/>
          <p14:tracePt t="26208" x="2646363" y="3975100"/>
          <p14:tracePt t="26237" x="2646363" y="4000500"/>
          <p14:tracePt t="26244" x="2646363" y="4010025"/>
          <p14:tracePt t="26258" x="2654300" y="4035425"/>
          <p14:tracePt t="26273" x="2671763" y="4044950"/>
          <p14:tracePt t="26291" x="2716213" y="4079875"/>
          <p14:tracePt t="26308" x="2768600" y="4114800"/>
          <p14:tracePt t="26324" x="2838450" y="4124325"/>
          <p14:tracePt t="26341" x="2881313" y="4124325"/>
          <p14:tracePt t="26358" x="2898775" y="4124325"/>
          <p14:tracePt t="26385" x="2908300" y="4124325"/>
          <p14:tracePt t="26399" x="2908300" y="4105275"/>
          <p14:tracePt t="26408" x="2916238" y="4105275"/>
          <p14:tracePt t="26424" x="2925763" y="4079875"/>
          <p14:tracePt t="26441" x="2916238" y="4062413"/>
          <p14:tracePt t="26442" x="2916238" y="4052888"/>
          <p14:tracePt t="26457" x="2908300" y="4052888"/>
          <p14:tracePt t="26474" x="2890838" y="4027488"/>
          <p14:tracePt t="26492" x="2881313" y="4027488"/>
          <p14:tracePt t="26534" x="2863850" y="4027488"/>
          <p14:tracePt t="26585" x="2863850" y="4035425"/>
          <p14:tracePt t="26592" x="2863850" y="4052888"/>
          <p14:tracePt t="26609" x="2863850" y="4062413"/>
          <p14:tracePt t="26625" x="2873375" y="4070350"/>
          <p14:tracePt t="26641" x="2890838" y="4079875"/>
          <p14:tracePt t="26659" x="2933700" y="4097338"/>
          <p14:tracePt t="26675" x="2968625" y="4105275"/>
          <p14:tracePt t="26691" x="2978150" y="4105275"/>
          <p14:tracePt t="26709" x="2986088" y="4105275"/>
          <p14:tracePt t="26769" x="2968625" y="4097338"/>
          <p14:tracePt t="26775" x="2933700" y="4079875"/>
          <p14:tracePt t="26790" x="2933700" y="4070350"/>
          <p14:tracePt t="26808" x="2908300" y="4062413"/>
          <p14:tracePt t="26832" x="2898775" y="4062413"/>
          <p14:tracePt t="27011" x="2908300" y="4062413"/>
          <p14:tracePt t="27088" x="2916238" y="4062413"/>
          <p14:tracePt t="27167" x="2925763" y="4062413"/>
          <p14:tracePt t="29214" x="2960688" y="4062413"/>
          <p14:tracePt t="29221" x="2995613" y="4079875"/>
          <p14:tracePt t="29232" x="3030538" y="4087813"/>
          <p14:tracePt t="29242" x="3048000" y="4087813"/>
          <p14:tracePt t="29243" x="3074988" y="4097338"/>
          <p14:tracePt t="29256" x="3109913" y="4105275"/>
          <p14:tracePt t="29274" x="3197225" y="4105275"/>
          <p14:tracePt t="29291" x="3292475" y="4097338"/>
          <p14:tracePt t="29292" x="3344863" y="4087813"/>
          <p14:tracePt t="29308" x="3494088" y="4062413"/>
          <p14:tracePt t="29324" x="3598863" y="4052888"/>
          <p14:tracePt t="29327" x="3624263" y="4052888"/>
          <p14:tracePt t="29342" x="3676650" y="4044950"/>
          <p14:tracePt t="29359" x="3703638" y="4035425"/>
          <p14:tracePt t="29374" x="3721100" y="4035425"/>
          <p14:tracePt t="29391" x="3729038" y="4035425"/>
          <p14:tracePt t="29408" x="3738563" y="4035425"/>
          <p14:tracePt t="29433" x="3746500" y="4035425"/>
          <p14:tracePt t="29505" x="3756025" y="4027488"/>
          <p14:tracePt t="29525" x="3763963" y="4027488"/>
          <p14:tracePt t="29541" x="3763963" y="4017963"/>
          <p14:tracePt t="29547" x="3773488" y="4017963"/>
          <p14:tracePt t="29561" x="3781425" y="4010025"/>
          <p14:tracePt t="29583" x="3798888" y="4000500"/>
          <p14:tracePt t="29610" x="3798888" y="3992563"/>
          <p14:tracePt t="29633" x="3808413" y="3992563"/>
          <p14:tracePt t="29645" x="3808413" y="3983038"/>
          <p14:tracePt t="29667" x="3816350" y="3983038"/>
          <p14:tracePt t="30249" x="3843338" y="3983038"/>
          <p14:tracePt t="30264" x="3851275" y="3983038"/>
          <p14:tracePt t="30267" x="3878263" y="3983038"/>
          <p14:tracePt t="30270" x="3886200" y="3983038"/>
          <p14:tracePt t="30277" x="3895725" y="3983038"/>
          <p14:tracePt t="30291" x="3913188" y="3983038"/>
          <p14:tracePt t="30319" x="3921125" y="3983038"/>
          <p14:tracePt t="30333" x="3930650" y="3983038"/>
          <p14:tracePt t="30348" x="3938588" y="3983038"/>
          <p14:tracePt t="30370" x="3948113" y="3983038"/>
          <p14:tracePt t="30385" x="3956050" y="3983038"/>
          <p14:tracePt t="30441" x="3965575" y="3983038"/>
          <p14:tracePt t="30475" x="3973513" y="3983038"/>
          <p14:tracePt t="30517" x="3983038" y="3983038"/>
          <p14:tracePt t="30575" x="3990975" y="3983038"/>
          <p14:tracePt t="30581" x="4035425" y="4000500"/>
          <p14:tracePt t="30590" x="4052888" y="4000500"/>
          <p14:tracePt t="30610" x="4122738" y="4010025"/>
          <p14:tracePt t="30624" x="4148138" y="4010025"/>
          <p14:tracePt t="30626" x="4175125" y="4010025"/>
          <p14:tracePt t="30642" x="4227513" y="3983038"/>
          <p14:tracePt t="30660" x="4287838" y="3965575"/>
          <p14:tracePt t="30662" x="4305300" y="3965575"/>
          <p14:tracePt t="30674" x="4322763" y="3957638"/>
          <p14:tracePt t="30675" x="4332288" y="3957638"/>
          <p14:tracePt t="30690" x="4349750" y="3957638"/>
          <p14:tracePt t="30708" x="4357688" y="3948113"/>
          <p14:tracePt t="30724" x="4367213" y="3948113"/>
          <p14:tracePt t="30741" x="4392613" y="3940175"/>
          <p14:tracePt t="30758" x="4402138" y="3940175"/>
          <p14:tracePt t="30773" x="4410075" y="3940175"/>
          <p14:tracePt t="30790" x="4437063" y="3940175"/>
          <p14:tracePt t="30808" x="4454525" y="3940175"/>
          <p14:tracePt t="30823" x="4462463" y="3940175"/>
          <p14:tracePt t="30850" x="4471988" y="3940175"/>
          <p14:tracePt t="30878" x="4479925" y="3940175"/>
          <p14:tracePt t="30951" x="4489450" y="3940175"/>
          <p14:tracePt t="30988" x="4497388" y="3940175"/>
          <p14:tracePt t="31192" x="4506913" y="3940175"/>
          <p14:tracePt t="31198" x="4506913" y="3948113"/>
          <p14:tracePt t="31213" x="4514850" y="3948113"/>
          <p14:tracePt t="31225" x="4524375" y="3948113"/>
          <p14:tracePt t="31242" x="4541838" y="3948113"/>
          <p14:tracePt t="31243" x="4549775" y="3948113"/>
          <p14:tracePt t="31261" x="4584700" y="3948113"/>
          <p14:tracePt t="31262" x="4602163" y="3948113"/>
          <p14:tracePt t="31277" x="4629150" y="3948113"/>
          <p14:tracePt t="31291" x="4654550" y="3948113"/>
          <p14:tracePt t="31292" x="4681538" y="3948113"/>
          <p14:tracePt t="31309" x="4741863" y="3948113"/>
          <p14:tracePt t="31327" x="4838700" y="3948113"/>
          <p14:tracePt t="31342" x="4899025" y="3948113"/>
          <p14:tracePt t="31359" x="4943475" y="3948113"/>
          <p14:tracePt t="31361" x="4968875" y="3948113"/>
          <p14:tracePt t="31377" x="4995863" y="3948113"/>
          <p14:tracePt t="31391" x="5003800" y="3948113"/>
          <p14:tracePt t="31409" x="5013325" y="3948113"/>
          <p14:tracePt t="31424" x="5021263" y="3948113"/>
          <p14:tracePt t="31470" x="5030788" y="3948113"/>
          <p14:tracePt t="31495" x="5038725" y="3948113"/>
          <p14:tracePt t="31530" x="5038725" y="3957638"/>
          <p14:tracePt t="31603" x="5038725" y="3965575"/>
          <p14:tracePt t="31781" x="5048250" y="3965575"/>
          <p14:tracePt t="31967" x="5048250" y="3975100"/>
          <p14:tracePt t="32275" x="4968875" y="3965575"/>
          <p14:tracePt t="32282" x="4891088" y="3940175"/>
          <p14:tracePt t="32290" x="4803775" y="3930650"/>
          <p14:tracePt t="32309" x="4637088" y="3922713"/>
          <p14:tracePt t="32311" x="4594225" y="3913188"/>
          <p14:tracePt t="32325" x="4506913" y="3905250"/>
          <p14:tracePt t="32326" x="4445000" y="3887788"/>
          <p14:tracePt t="32341" x="4340225" y="3887788"/>
          <p14:tracePt t="32359" x="4252913" y="3887788"/>
          <p14:tracePt t="32361" x="4227513" y="3887788"/>
          <p14:tracePt t="32375" x="4200525" y="3887788"/>
          <p14:tracePt t="32377" x="4183063" y="3887788"/>
          <p14:tracePt t="32391" x="4165600" y="3895725"/>
          <p14:tracePt t="32439" x="4157663" y="3895725"/>
          <p14:tracePt t="32487" x="4192588" y="3895725"/>
          <p14:tracePt t="32494" x="4210050" y="3895725"/>
          <p14:tracePt t="32508" x="4235450" y="3895725"/>
          <p14:tracePt t="32524" x="4357688" y="3905250"/>
          <p14:tracePt t="32541" x="4445000" y="3905250"/>
          <p14:tracePt t="32558" x="4506913" y="3905250"/>
          <p14:tracePt t="32559" x="4549775" y="3905250"/>
          <p14:tracePt t="32574" x="4654550" y="3905250"/>
          <p14:tracePt t="32591" x="4751388" y="3905250"/>
          <p14:tracePt t="32608" x="4846638" y="3905250"/>
          <p14:tracePt t="32624" x="4891088" y="3913188"/>
          <p14:tracePt t="32641" x="4899025" y="3922713"/>
          <p14:tracePt t="32658" x="4908550" y="3922713"/>
          <p14:tracePt t="32674" x="4908550" y="3930650"/>
          <p14:tracePt t="32691" x="4916488" y="3930650"/>
          <p14:tracePt t="32714" x="4891088" y="3940175"/>
          <p14:tracePt t="32724" x="4856163" y="3940175"/>
          <p14:tracePt t="32741" x="4733925" y="3948113"/>
          <p14:tracePt t="32758" x="4524375" y="3948113"/>
          <p14:tracePt t="32775" x="4402138" y="3957638"/>
          <p14:tracePt t="32791" x="4297363" y="3957638"/>
          <p14:tracePt t="32792" x="4244975" y="3957638"/>
          <p14:tracePt t="32808" x="4175125" y="3965575"/>
          <p14:tracePt t="32824" x="4140200" y="3965575"/>
          <p14:tracePt t="32841" x="4122738" y="3965575"/>
          <p14:tracePt t="32842" x="4113213" y="3965575"/>
          <p14:tracePt t="32859" x="4105275" y="3965575"/>
          <p14:tracePt t="32875" x="4095750" y="3965575"/>
          <p14:tracePt t="33205" x="4140200" y="3965575"/>
          <p14:tracePt t="33210" x="4200525" y="3965575"/>
          <p14:tracePt t="33225" x="4297363" y="3957638"/>
          <p14:tracePt t="33226" x="4384675" y="3957638"/>
          <p14:tracePt t="33243" x="4532313" y="3930650"/>
          <p14:tracePt t="33261" x="4741863" y="3922713"/>
          <p14:tracePt t="33274" x="4794250" y="3922713"/>
          <p14:tracePt t="33275" x="4829175" y="3922713"/>
          <p14:tracePt t="33290" x="4864100" y="3922713"/>
          <p14:tracePt t="33309" x="4873625" y="3922713"/>
          <p14:tracePt t="33332" x="4881563" y="3922713"/>
          <p14:tracePt t="33482" x="4881563" y="3930650"/>
          <p14:tracePt t="33722" x="4873625" y="3930650"/>
          <p14:tracePt t="33744" x="4846638" y="3940175"/>
          <p14:tracePt t="33750" x="4811713" y="3940175"/>
          <p14:tracePt t="33760" x="4733925" y="3940175"/>
          <p14:tracePt t="33775" x="4602163" y="3940175"/>
          <p14:tracePt t="33791" x="4410075" y="3905250"/>
          <p14:tracePt t="33791" x="4305300" y="3870325"/>
          <p14:tracePt t="33807" x="4235450" y="3843338"/>
          <p14:tracePt t="33808" x="4148138" y="3825875"/>
          <p14:tracePt t="33823" x="3965575" y="3756025"/>
          <p14:tracePt t="33840" x="3781425" y="3686175"/>
          <p14:tracePt t="33841" x="3703638" y="3678238"/>
          <p14:tracePt t="33857" x="3616325" y="3633788"/>
          <p14:tracePt t="33874" x="3571875" y="3625850"/>
          <p14:tracePt t="33891" x="3546475" y="3625850"/>
          <p14:tracePt t="33907" x="3536950" y="3625850"/>
          <p14:tracePt t="33926" x="3529013" y="3625850"/>
          <p14:tracePt t="33999" x="3519488" y="3625850"/>
          <p14:tracePt t="34134" x="3519488" y="3651250"/>
          <p14:tracePt t="34141" x="3519488" y="3668713"/>
          <p14:tracePt t="34161" x="3529013" y="3686175"/>
          <p14:tracePt t="34162" x="3536950" y="3703638"/>
          <p14:tracePt t="34175" x="3554413" y="3721100"/>
          <p14:tracePt t="34191" x="3589338" y="3738563"/>
          <p14:tracePt t="34193" x="3598863" y="3748088"/>
          <p14:tracePt t="34209" x="3651250" y="3756025"/>
          <p14:tracePt t="34210" x="3668713" y="3756025"/>
          <p14:tracePt t="34226" x="3703638" y="3756025"/>
          <p14:tracePt t="34242" x="3721100" y="3748088"/>
          <p14:tracePt t="34260" x="3756025" y="3713163"/>
          <p14:tracePt t="34261" x="3773488" y="3686175"/>
          <p14:tracePt t="34274" x="3781425" y="3686175"/>
          <p14:tracePt t="34275" x="3790950" y="3686175"/>
          <p14:tracePt t="34290" x="3790950" y="3668713"/>
          <p14:tracePt t="34316" x="3790950" y="3651250"/>
          <p14:tracePt t="34324" x="3738563" y="3625850"/>
          <p14:tracePt t="34341" x="3676650" y="3616325"/>
          <p14:tracePt t="34358" x="3616325" y="3608388"/>
          <p14:tracePt t="34359" x="3598863" y="3608388"/>
          <p14:tracePt t="34373" x="3554413" y="3608388"/>
          <p14:tracePt t="34390" x="3529013" y="3616325"/>
          <p14:tracePt t="34407" x="3467100" y="3633788"/>
          <p14:tracePt t="34408" x="3441700" y="3660775"/>
          <p14:tracePt t="34423" x="3414713" y="3678238"/>
          <p14:tracePt t="34442" x="3371850" y="3703638"/>
          <p14:tracePt t="34459" x="3344863" y="3765550"/>
          <p14:tracePt t="34460" x="3336925" y="3783013"/>
          <p14:tracePt t="34475" x="3327400" y="3860800"/>
          <p14:tracePt t="34492" x="3344863" y="3922713"/>
          <p14:tracePt t="34494" x="3362325" y="3948113"/>
          <p14:tracePt t="34509" x="3389313" y="4000500"/>
          <p14:tracePt t="34524" x="3414713" y="4010025"/>
          <p14:tracePt t="34526" x="3432175" y="4027488"/>
          <p14:tracePt t="34541" x="3476625" y="4070350"/>
          <p14:tracePt t="34557" x="3571875" y="4079875"/>
          <p14:tracePt t="34573" x="3633788" y="4087813"/>
          <p14:tracePt t="34591" x="3686175" y="4087813"/>
          <p14:tracePt t="34607" x="3781425" y="4062413"/>
          <p14:tracePt t="34624" x="3843338" y="4017963"/>
          <p14:tracePt t="34641" x="3886200" y="3992563"/>
          <p14:tracePt t="34657" x="3965575" y="3895725"/>
          <p14:tracePt t="34674" x="3973513" y="3860800"/>
          <p14:tracePt t="34690" x="4000500" y="3835400"/>
          <p14:tracePt t="34692" x="4000500" y="3808413"/>
          <p14:tracePt t="34709" x="4000500" y="3800475"/>
          <p14:tracePt t="34726" x="4000500" y="3756025"/>
          <p14:tracePt t="34728" x="4000500" y="3738563"/>
          <p14:tracePt t="34742" x="3983038" y="3721100"/>
          <p14:tracePt t="34759" x="3956050" y="3695700"/>
          <p14:tracePt t="34776" x="3868738" y="3660775"/>
          <p14:tracePt t="34778" x="3843338" y="3651250"/>
          <p14:tracePt t="34792" x="3756025" y="3651250"/>
          <p14:tracePt t="34809" x="3694113" y="3651250"/>
          <p14:tracePt t="34824" x="3676650" y="3651250"/>
          <p14:tracePt t="34843" x="3651250" y="3651250"/>
          <p14:tracePt t="34860" x="3641725" y="3651250"/>
          <p14:tracePt t="34876" x="3624263" y="3668713"/>
          <p14:tracePt t="34878" x="3606800" y="3686175"/>
          <p14:tracePt t="34892" x="3598863" y="3713163"/>
          <p14:tracePt t="34893" x="3571875" y="3748088"/>
          <p14:tracePt t="34910" x="3554413" y="3808413"/>
          <p14:tracePt t="34927" x="3536950" y="3930650"/>
          <p14:tracePt t="34942" x="3536950" y="3957638"/>
          <p14:tracePt t="34944" x="3536950" y="3983038"/>
          <p14:tracePt t="34959" x="3536950" y="4027488"/>
          <p14:tracePt t="34974" x="3554413" y="4044950"/>
          <p14:tracePt t="34976" x="3563938" y="4062413"/>
          <p14:tracePt t="34991" x="3641725" y="4105275"/>
          <p14:tracePt t="35008" x="3729038" y="4132263"/>
          <p14:tracePt t="35024" x="3825875" y="4176713"/>
          <p14:tracePt t="35025" x="3868738" y="4184650"/>
          <p14:tracePt t="35040" x="3930650" y="4194175"/>
          <p14:tracePt t="35057" x="3973513" y="4194175"/>
          <p14:tracePt t="35074" x="4000500" y="4176713"/>
          <p14:tracePt t="35075" x="4025900" y="4149725"/>
          <p14:tracePt t="35090" x="4078288" y="4097338"/>
          <p14:tracePt t="35108" x="4122738" y="4035425"/>
          <p14:tracePt t="35110" x="4148138" y="4010025"/>
          <p14:tracePt t="35124" x="4210050" y="3922713"/>
          <p14:tracePt t="35140" x="4235450" y="3843338"/>
          <p14:tracePt t="35158" x="4244975" y="3783013"/>
          <p14:tracePt t="35159" x="4244975" y="3765550"/>
          <p14:tracePt t="35174" x="4217988" y="3721100"/>
          <p14:tracePt t="35190" x="4192588" y="3695700"/>
          <p14:tracePt t="35209" x="4122738" y="3643313"/>
          <p14:tracePt t="35224" x="4105275" y="3633788"/>
          <p14:tracePt t="35224" x="4078288" y="3625850"/>
          <p14:tracePt t="35240" x="4000500" y="3608388"/>
          <p14:tracePt t="35258" x="3903663" y="3598863"/>
          <p14:tracePt t="35259" x="3843338" y="3598863"/>
          <p14:tracePt t="35274" x="3729038" y="3598863"/>
          <p14:tracePt t="35290" x="3659188" y="3598863"/>
          <p14:tracePt t="35309" x="3606800" y="3598863"/>
          <p14:tracePt t="35324" x="3581400" y="3608388"/>
          <p14:tracePt t="35341" x="3563938" y="3608388"/>
          <p14:tracePt t="35357" x="3536950" y="3625850"/>
          <p14:tracePt t="35359" x="3511550" y="3668713"/>
          <p14:tracePt t="35373" x="3484563" y="3756025"/>
          <p14:tracePt t="35391" x="3467100" y="3835400"/>
          <p14:tracePt t="35407" x="3467100" y="3895725"/>
          <p14:tracePt t="35408" x="3467100" y="3940175"/>
          <p14:tracePt t="35424" x="3476625" y="3992563"/>
          <p14:tracePt t="35441" x="3484563" y="4027488"/>
          <p14:tracePt t="35443" x="3494088" y="4035425"/>
          <p14:tracePt t="35458" x="3502025" y="4044950"/>
          <p14:tracePt t="35474" x="3511550" y="4062413"/>
          <p14:tracePt t="35491" x="3536950" y="4070350"/>
          <p14:tracePt t="35508" x="3563938" y="4087813"/>
          <p14:tracePt t="35524" x="3581400" y="4087813"/>
          <p14:tracePt t="35541" x="3589338" y="4087813"/>
          <p14:tracePt t="35542" x="3616325" y="4097338"/>
          <p14:tracePt t="35557" x="3633788" y="4097338"/>
          <p14:tracePt t="35558" x="3651250" y="4097338"/>
          <p14:tracePt t="35574" x="3668713" y="4097338"/>
          <p14:tracePt t="35593" x="3676650" y="4097338"/>
          <p14:tracePt t="35613" x="3686175" y="4097338"/>
          <p14:tracePt t="35642" x="3694113" y="4097338"/>
          <p14:tracePt t="35785" x="3686175" y="4097338"/>
          <p14:tracePt t="36770" x="3729038" y="4105275"/>
          <p14:tracePt t="36777" x="3756025" y="4105275"/>
          <p14:tracePt t="36791" x="3781425" y="4105275"/>
          <p14:tracePt t="36794" x="3816350" y="4105275"/>
          <p14:tracePt t="36808" x="3860800" y="4105275"/>
          <p14:tracePt t="36828" x="3938588" y="4105275"/>
          <p14:tracePt t="36843" x="3983038" y="4105275"/>
          <p14:tracePt t="36845" x="4043363" y="4105275"/>
          <p14:tracePt t="36848" x="4105275" y="4097338"/>
          <p14:tracePt t="36858" x="4175125" y="4097338"/>
          <p14:tracePt t="36875" x="4410075" y="4097338"/>
          <p14:tracePt t="36893" x="4514850" y="4087813"/>
          <p14:tracePt t="36910" x="4654550" y="4079875"/>
          <p14:tracePt t="36926" x="4733925" y="4079875"/>
          <p14:tracePt t="36943" x="4794250" y="4070350"/>
          <p14:tracePt t="36960" x="4899025" y="4070350"/>
          <p14:tracePt t="36978" x="4960938" y="4062413"/>
          <p14:tracePt t="36992" x="4986338" y="4062413"/>
          <p14:tracePt t="37010" x="5048250" y="4035425"/>
          <p14:tracePt t="37026" x="5091113" y="4027488"/>
          <p14:tracePt t="37042" x="5135563" y="4017963"/>
          <p14:tracePt t="37061" x="5187950" y="4017963"/>
          <p14:tracePt t="37080" x="5195888" y="4010025"/>
          <p14:tracePt t="37081" x="5222875" y="4010025"/>
          <p14:tracePt t="37092" x="5230813" y="4010025"/>
          <p14:tracePt t="37109" x="5240338" y="4000500"/>
          <p14:tracePt t="37110" x="5248275" y="4000500"/>
          <p14:tracePt t="37129" x="5248275" y="3992563"/>
          <p14:tracePt t="37159" x="5257800" y="3992563"/>
          <p14:tracePt t="37317" x="5240338" y="3992563"/>
          <p14:tracePt t="37323" x="5213350" y="3992563"/>
          <p14:tracePt t="37329" x="5195888" y="3992563"/>
          <p14:tracePt t="37362" x="5108575" y="3992563"/>
          <p14:tracePt t="37376" x="5056188" y="3983038"/>
          <p14:tracePt t="37393" x="5038725" y="3983038"/>
          <p14:tracePt t="37415" x="5030788" y="3983038"/>
          <p14:tracePt t="37435" x="5021263" y="3983038"/>
          <p14:tracePt t="39824" x="5065713" y="3983038"/>
          <p14:tracePt t="39831" x="5160963" y="3975100"/>
          <p14:tracePt t="39840" x="5240338" y="3975100"/>
          <p14:tracePt t="39859" x="5397500" y="3965575"/>
          <p14:tracePt t="39861" x="5502275" y="3948113"/>
          <p14:tracePt t="39876" x="5694363" y="3913188"/>
          <p14:tracePt t="39893" x="5921375" y="3895725"/>
          <p14:tracePt t="39895" x="6008688" y="3860800"/>
          <p14:tracePt t="39909" x="6113463" y="3825875"/>
          <p14:tracePt t="39910" x="6218238" y="3800475"/>
          <p14:tracePt t="39925" x="6315075" y="3756025"/>
          <p14:tracePt t="39928" x="6402388" y="3730625"/>
          <p14:tracePt t="39942" x="6559550" y="3668713"/>
          <p14:tracePt t="39944" x="6637338" y="3608388"/>
          <p14:tracePt t="39959" x="6769100" y="3529013"/>
          <p14:tracePt t="39975" x="6873875" y="3451225"/>
          <p14:tracePt t="39992" x="6969125" y="3354388"/>
          <p14:tracePt t="39994" x="7013575" y="3294063"/>
          <p14:tracePt t="40010" x="7091363" y="3189288"/>
          <p14:tracePt t="40025" x="7178675" y="3067050"/>
          <p14:tracePt t="40028" x="7213600" y="3014663"/>
          <p14:tracePt t="40041" x="7258050" y="2935288"/>
          <p14:tracePt t="40043" x="7292975" y="2857500"/>
          <p14:tracePt t="40058" x="7335838" y="2795588"/>
          <p14:tracePt t="40059" x="7370763" y="2716213"/>
          <p14:tracePt t="40074" x="7432675" y="2559050"/>
          <p14:tracePt t="40093" x="7537450" y="2279650"/>
          <p14:tracePt t="40108" x="7562850" y="2174875"/>
          <p14:tracePt t="40109" x="7580313" y="2105025"/>
          <p14:tracePt t="40124" x="7642225" y="1905000"/>
          <p14:tracePt t="40140" x="7659688" y="1738313"/>
          <p14:tracePt t="40142" x="7685088" y="1651000"/>
          <p14:tracePt t="40156" x="7685088" y="1546225"/>
          <p14:tracePt t="40174" x="7720013" y="1327150"/>
          <p14:tracePt t="40190" x="7702550" y="1162050"/>
          <p14:tracePt t="40207" x="7685088" y="925513"/>
          <p14:tracePt t="40224" x="7659688" y="760413"/>
          <p14:tracePt t="40240" x="7624763" y="576263"/>
          <p14:tracePt t="40242" x="7615238" y="471488"/>
          <p14:tracePt t="40257" x="7554913" y="279400"/>
          <p14:tracePt t="40276" x="7519988" y="114300"/>
          <p14:tracePt t="40281" x="7510463" y="2698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4F334D-B8E8-645F-C1A3-FB6779E70077}"/>
              </a:ext>
            </a:extLst>
          </p:cNvPr>
          <p:cNvSpPr txBox="1"/>
          <p:nvPr/>
        </p:nvSpPr>
        <p:spPr>
          <a:xfrm>
            <a:off x="152400" y="1278553"/>
            <a:ext cx="8763000" cy="4401205"/>
          </a:xfrm>
          <a:prstGeom prst="rect">
            <a:avLst/>
          </a:prstGeom>
          <a:noFill/>
        </p:spPr>
        <p:txBody>
          <a:bodyPr wrap="square">
            <a:spAutoFit/>
          </a:bodyPr>
          <a:lstStyle/>
          <a:p>
            <a:pPr algn="ctr">
              <a:spcBef>
                <a:spcPts val="0"/>
              </a:spcBef>
              <a:buClr>
                <a:schemeClr val="accent1"/>
              </a:buClr>
              <a:buSzPct val="160000"/>
            </a:pPr>
            <a:r>
              <a:rPr lang="en-US" sz="2800" cap="all" dirty="0">
                <a:latin typeface="Gill Sans Nova Cond" panose="020B0606020104020203" pitchFamily="34" charset="0"/>
                <a:cs typeface="+mn-cs"/>
              </a:rPr>
              <a:t>4 or more credits in 3 or more classes in a program of study:</a:t>
            </a:r>
          </a:p>
          <a:p>
            <a:pPr algn="ctr">
              <a:spcBef>
                <a:spcPts val="0"/>
              </a:spcBef>
              <a:buClr>
                <a:schemeClr val="accent1"/>
              </a:buClr>
              <a:buSzPct val="160000"/>
            </a:pPr>
            <a:r>
              <a:rPr lang="en-US" sz="2800" cap="all" dirty="0">
                <a:latin typeface="Gill Sans Nova Cond" panose="020B0606020104020203" pitchFamily="34" charset="0"/>
                <a:cs typeface="+mn-cs"/>
              </a:rPr>
              <a:t>Agriculture Business, Leadership &amp; communications</a:t>
            </a:r>
          </a:p>
          <a:p>
            <a:pPr algn="ctr">
              <a:spcBef>
                <a:spcPts val="0"/>
              </a:spcBef>
              <a:buClr>
                <a:schemeClr val="accent1"/>
              </a:buClr>
              <a:buSzPct val="160000"/>
            </a:pPr>
            <a:r>
              <a:rPr lang="en-US" sz="2800" cap="all" dirty="0">
                <a:latin typeface="Gill Sans Nova Cond" panose="020B0606020104020203" pitchFamily="34" charset="0"/>
                <a:cs typeface="+mn-cs"/>
              </a:rPr>
              <a:t>ANIMAL SCIENCE</a:t>
            </a:r>
          </a:p>
          <a:p>
            <a:pPr algn="ctr">
              <a:spcBef>
                <a:spcPts val="0"/>
              </a:spcBef>
              <a:buClr>
                <a:schemeClr val="accent1"/>
              </a:buClr>
              <a:buSzPct val="160000"/>
            </a:pPr>
            <a:r>
              <a:rPr lang="en-US" sz="2800" cap="all" dirty="0">
                <a:latin typeface="Gill Sans Nova Cond" panose="020B0606020104020203" pitchFamily="34" charset="0"/>
                <a:cs typeface="+mn-cs"/>
              </a:rPr>
              <a:t>Agricultural Technology &amp; Mechanical Systems (AG welding)</a:t>
            </a:r>
          </a:p>
          <a:p>
            <a:pPr algn="ctr">
              <a:spcBef>
                <a:spcPts val="0"/>
              </a:spcBef>
              <a:buClr>
                <a:schemeClr val="accent1"/>
              </a:buClr>
              <a:buSzPct val="160000"/>
            </a:pPr>
            <a:r>
              <a:rPr lang="en-US" sz="2800" cap="all" dirty="0">
                <a:latin typeface="Gill Sans Nova Cond" panose="020B0606020104020203" pitchFamily="34" charset="0"/>
              </a:rPr>
              <a:t>Electrical</a:t>
            </a:r>
          </a:p>
          <a:p>
            <a:pPr algn="ctr">
              <a:spcBef>
                <a:spcPts val="0"/>
              </a:spcBef>
              <a:buClr>
                <a:schemeClr val="accent1"/>
              </a:buClr>
              <a:buSzPct val="160000"/>
            </a:pPr>
            <a:r>
              <a:rPr lang="en-US" sz="2800" cap="all" dirty="0">
                <a:latin typeface="Gill Sans Nova Cond" panose="020B0606020104020203" pitchFamily="34" charset="0"/>
                <a:cs typeface="+mn-cs"/>
              </a:rPr>
              <a:t>Graphic Design &amp; Interactive media (Yearbook)</a:t>
            </a:r>
          </a:p>
          <a:p>
            <a:pPr algn="ctr">
              <a:buClr>
                <a:schemeClr val="accent1"/>
              </a:buClr>
              <a:buSzPct val="160000"/>
            </a:pPr>
            <a:r>
              <a:rPr lang="en-US" sz="2800" cap="all" dirty="0">
                <a:latin typeface="Gill Sans Nova Cond" panose="020B0606020104020203" pitchFamily="34" charset="0"/>
              </a:rPr>
              <a:t>Drones</a:t>
            </a:r>
            <a:endParaRPr lang="en-US" sz="2800" cap="all" dirty="0">
              <a:latin typeface="Gill Sans Nova Cond" panose="020B0606020104020203" pitchFamily="34" charset="0"/>
              <a:cs typeface="+mn-cs"/>
            </a:endParaRPr>
          </a:p>
          <a:p>
            <a:pPr algn="ctr">
              <a:spcBef>
                <a:spcPts val="0"/>
              </a:spcBef>
              <a:buClr>
                <a:schemeClr val="accent1"/>
              </a:buClr>
              <a:buSzPct val="160000"/>
            </a:pPr>
            <a:r>
              <a:rPr lang="en-US" sz="2800" cap="all" dirty="0">
                <a:latin typeface="Gill Sans Nova Cond" panose="020B0606020104020203" pitchFamily="34" charset="0"/>
                <a:cs typeface="+mn-cs"/>
              </a:rPr>
              <a:t>Culinary Arts</a:t>
            </a:r>
          </a:p>
          <a:p>
            <a:pPr algn="ctr">
              <a:spcBef>
                <a:spcPts val="0"/>
              </a:spcBef>
              <a:buClr>
                <a:schemeClr val="accent1"/>
              </a:buClr>
              <a:buSzPct val="160000"/>
            </a:pPr>
            <a:r>
              <a:rPr lang="en-US" sz="2800" cap="all" dirty="0">
                <a:latin typeface="Gill Sans Nova Cond" panose="020B0606020104020203" pitchFamily="34" charset="0"/>
                <a:cs typeface="+mn-cs"/>
              </a:rPr>
              <a:t>Robotics &amp; Automation Technology</a:t>
            </a:r>
          </a:p>
          <a:p>
            <a:pPr algn="ctr">
              <a:spcBef>
                <a:spcPts val="0"/>
              </a:spcBef>
              <a:buClr>
                <a:schemeClr val="accent1"/>
              </a:buClr>
              <a:buSzPct val="160000"/>
            </a:pPr>
            <a:r>
              <a:rPr lang="en-US" sz="2800" cap="all" dirty="0">
                <a:latin typeface="Gill Sans Nova Cond" panose="020B0606020104020203" pitchFamily="34" charset="0"/>
                <a:cs typeface="+mn-cs"/>
              </a:rPr>
              <a:t>Programming &amp; Software Development</a:t>
            </a:r>
          </a:p>
        </p:txBody>
      </p:sp>
      <p:sp>
        <p:nvSpPr>
          <p:cNvPr id="3" name="Flowchart: Alternate Process 2">
            <a:extLst>
              <a:ext uri="{FF2B5EF4-FFF2-40B4-BE49-F238E27FC236}">
                <a16:creationId xmlns:a16="http://schemas.microsoft.com/office/drawing/2014/main" id="{E5CFD946-A4FC-703A-2508-90516B62921E}"/>
              </a:ext>
            </a:extLst>
          </p:cNvPr>
          <p:cNvSpPr/>
          <p:nvPr/>
        </p:nvSpPr>
        <p:spPr>
          <a:xfrm>
            <a:off x="381000" y="152400"/>
            <a:ext cx="8382000" cy="1019175"/>
          </a:xfrm>
          <a:prstGeom prst="flowChartAlternateProcess">
            <a:avLst/>
          </a:prstGeom>
          <a:solidFill>
            <a:srgbClr val="F79646">
              <a:lumMod val="60000"/>
              <a:lumOff val="40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685800" fontAlgn="auto">
              <a:lnSpc>
                <a:spcPct val="115000"/>
              </a:lnSpc>
              <a:spcAft>
                <a:spcPts val="1000"/>
              </a:spcAft>
              <a:buClrTx/>
              <a:buSzTx/>
              <a:tabLst/>
              <a:defRPr/>
            </a:pPr>
            <a:r>
              <a:rPr lang="en-US" sz="405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Business and Industry</a:t>
            </a:r>
          </a:p>
        </p:txBody>
      </p:sp>
      <p:pic>
        <p:nvPicPr>
          <p:cNvPr id="2" name="Recorded Sound">
            <a:hlinkClick r:id="" action="ppaction://media"/>
            <a:extLst>
              <a:ext uri="{FF2B5EF4-FFF2-40B4-BE49-F238E27FC236}">
                <a16:creationId xmlns:a16="http://schemas.microsoft.com/office/drawing/2014/main" id="{373026BF-C248-7937-5C81-30128C46CE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124575"/>
            <a:ext cx="609600" cy="609600"/>
          </a:xfrm>
          <a:prstGeom prst="rect">
            <a:avLst/>
          </a:prstGeom>
        </p:spPr>
      </p:pic>
    </p:spTree>
    <p:extLst>
      <p:ext uri="{BB962C8B-B14F-4D97-AF65-F5344CB8AC3E}">
        <p14:creationId xmlns:p14="http://schemas.microsoft.com/office/powerpoint/2010/main" val="515694124"/>
      </p:ext>
    </p:extLst>
  </p:cSld>
  <p:clrMapOvr>
    <a:masterClrMapping/>
  </p:clrMapOvr>
  <mc:AlternateContent xmlns:mc="http://schemas.openxmlformats.org/markup-compatibility/2006" xmlns:p14="http://schemas.microsoft.com/office/powerpoint/2010/main">
    <mc:Choice Requires="p14">
      <p:transition spd="slow" p14:dur="2000" advTm="42563"/>
    </mc:Choice>
    <mc:Fallback xmlns="">
      <p:transition spd="slow" advTm="4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082" x="7021513" y="52388"/>
          <p14:tracePt t="12084" x="7065963" y="122238"/>
          <p14:tracePt t="12094" x="7100888" y="184150"/>
          <p14:tracePt t="12098" x="7143750" y="219075"/>
          <p14:tracePt t="12110" x="7170738" y="271463"/>
          <p14:tracePt t="12128" x="7300913" y="446088"/>
          <p14:tracePt t="12148" x="7397750" y="638175"/>
          <p14:tracePt t="12160" x="7415213" y="715963"/>
          <p14:tracePt t="12178" x="7440613" y="830263"/>
          <p14:tracePt t="12195" x="7440613" y="917575"/>
          <p14:tracePt t="12211" x="7432675" y="1012825"/>
          <p14:tracePt t="12212" x="7423150" y="1074738"/>
          <p14:tracePt t="12231" x="7397750" y="1169988"/>
          <p14:tracePt t="12245" x="7380288" y="1214438"/>
          <p14:tracePt t="12246" x="7362825" y="1266825"/>
          <p14:tracePt t="12260" x="7335838" y="1284288"/>
          <p14:tracePt t="12261" x="7318375" y="1292225"/>
          <p14:tracePt t="12276" x="7292975" y="1336675"/>
          <p14:tracePt t="12289" x="7265988" y="1362075"/>
          <p14:tracePt t="12290" x="7240588" y="1389063"/>
          <p14:tracePt t="12306" x="7205663" y="1423988"/>
          <p14:tracePt t="12325" x="7065963" y="1546225"/>
          <p14:tracePt t="12340" x="6978650" y="1625600"/>
          <p14:tracePt t="12356" x="6846888" y="1703388"/>
          <p14:tracePt t="12374" x="6724650" y="1782763"/>
          <p14:tracePt t="12390" x="6532563" y="1878013"/>
          <p14:tracePt t="12406" x="6410325" y="1895475"/>
          <p14:tracePt t="12423" x="6262688" y="1905000"/>
          <p14:tracePt t="12425" x="6192838" y="1905000"/>
          <p14:tracePt t="12439" x="6157913" y="1895475"/>
          <p14:tracePt t="12440" x="6105525" y="1887538"/>
          <p14:tracePt t="12455" x="6026150" y="1860550"/>
          <p14:tracePt t="12472" x="5973763" y="1817688"/>
          <p14:tracePt t="12473" x="5938838" y="1808163"/>
          <p14:tracePt t="12488" x="5903913" y="1790700"/>
          <p14:tracePt t="12505" x="5754688" y="1720850"/>
          <p14:tracePt t="12523" x="5676900" y="1695450"/>
          <p14:tracePt t="12538" x="5632450" y="1695450"/>
          <p14:tracePt t="12555" x="5597525" y="1695450"/>
          <p14:tracePt t="12572" x="5545138" y="1695450"/>
          <p14:tracePt t="12588" x="5510213" y="1695450"/>
          <p14:tracePt t="12605" x="5492750" y="1695450"/>
          <p14:tracePt t="12622" x="5467350" y="1695450"/>
          <p14:tracePt t="12623" x="5457825" y="1695450"/>
          <p14:tracePt t="12639" x="5440363" y="1695450"/>
          <p14:tracePt t="12675" x="5432425" y="1695450"/>
          <p14:tracePt t="12695" x="5422900" y="1695450"/>
          <p14:tracePt t="12707" x="5414963" y="1703388"/>
          <p14:tracePt t="12715" x="5405438" y="1712913"/>
          <p14:tracePt t="12724" x="5387975" y="1712913"/>
          <p14:tracePt t="12740" x="5353050" y="1720850"/>
          <p14:tracePt t="12757" x="5310188" y="1755775"/>
          <p14:tracePt t="12775" x="5300663" y="1765300"/>
          <p14:tracePt t="12777" x="5292725" y="1765300"/>
          <p14:tracePt t="12790" x="5265738" y="1800225"/>
          <p14:tracePt t="12808" x="5240338" y="1835150"/>
          <p14:tracePt t="12826" x="5222875" y="1852613"/>
          <p14:tracePt t="12839" x="5222875" y="1870075"/>
          <p14:tracePt t="12857" x="5205413" y="1912938"/>
          <p14:tracePt t="12874" x="5187950" y="1939925"/>
          <p14:tracePt t="12888" x="5178425" y="1974850"/>
          <p14:tracePt t="12905" x="5160963" y="2009775"/>
          <p14:tracePt t="12906" x="5153025" y="2027238"/>
          <p14:tracePt t="12922" x="5143500" y="2070100"/>
          <p14:tracePt t="12938" x="5135563" y="2097088"/>
          <p14:tracePt t="12955" x="5118100" y="2157413"/>
          <p14:tracePt t="12956" x="5118100" y="2184400"/>
          <p14:tracePt t="12972" x="5108575" y="2227263"/>
          <p14:tracePt t="12988" x="5100638" y="2254250"/>
          <p14:tracePt t="13005" x="5100638" y="2297113"/>
          <p14:tracePt t="13022" x="5083175" y="2359025"/>
          <p14:tracePt t="13039" x="5083175" y="2393950"/>
          <p14:tracePt t="13040" x="5083175" y="2419350"/>
          <p14:tracePt t="13055" x="5083175" y="2436813"/>
          <p14:tracePt t="13073" x="5073650" y="2516188"/>
          <p14:tracePt t="13090" x="5073650" y="2611438"/>
          <p14:tracePt t="13106" x="5073650" y="2663825"/>
          <p14:tracePt t="13123" x="5073650" y="2716213"/>
          <p14:tracePt t="13139" x="5073650" y="2778125"/>
          <p14:tracePt t="13155" x="5073650" y="2865438"/>
          <p14:tracePt t="13172" x="5073650" y="2917825"/>
          <p14:tracePt t="13189" x="5073650" y="2997200"/>
          <p14:tracePt t="13189" x="5073650" y="3067050"/>
          <p14:tracePt t="13205" x="5073650" y="3154363"/>
          <p14:tracePt t="13223" x="5073650" y="3214688"/>
          <p14:tracePt t="13239" x="5065713" y="3284538"/>
          <p14:tracePt t="13239" x="5065713" y="3319463"/>
          <p14:tracePt t="13256" x="5056188" y="3381375"/>
          <p14:tracePt t="13273" x="5048250" y="3441700"/>
          <p14:tracePt t="13275" x="5048250" y="3486150"/>
          <p14:tracePt t="13289" x="5038725" y="3598863"/>
          <p14:tracePt t="13305" x="5021263" y="3678238"/>
          <p14:tracePt t="13323" x="4978400" y="3773488"/>
          <p14:tracePt t="13338" x="4968875" y="3790950"/>
          <p14:tracePt t="13356" x="4951413" y="3930650"/>
          <p14:tracePt t="13373" x="4933950" y="4035425"/>
          <p14:tracePt t="13373" x="4933950" y="4070350"/>
          <p14:tracePt t="13388" x="4916488" y="4149725"/>
          <p14:tracePt t="13405" x="4916488" y="4194175"/>
          <p14:tracePt t="13423" x="4908550" y="4229100"/>
          <p14:tracePt t="13424" x="4908550" y="4237038"/>
          <p14:tracePt t="13438" x="4908550" y="4264025"/>
          <p14:tracePt t="13455" x="4908550" y="4271963"/>
          <p14:tracePt t="13472" x="4908550" y="4289425"/>
          <p14:tracePt t="13473" x="4908550" y="4298950"/>
          <p14:tracePt t="13488" x="4908550" y="4333875"/>
          <p14:tracePt t="13505" x="4908550" y="4359275"/>
          <p14:tracePt t="13523" x="4916488" y="4411663"/>
          <p14:tracePt t="13538" x="4916488" y="4446588"/>
          <p14:tracePt t="13555" x="4926013" y="4464050"/>
          <p14:tracePt t="13572" x="4926013" y="4516438"/>
          <p14:tracePt t="13588" x="4926013" y="4543425"/>
          <p14:tracePt t="13606" x="4926013" y="4595813"/>
          <p14:tracePt t="13622" x="4926013" y="4603750"/>
          <p14:tracePt t="13623" x="4926013" y="4630738"/>
          <p14:tracePt t="13640" x="4926013" y="4638675"/>
          <p14:tracePt t="13990" x="4926013" y="4673600"/>
          <p14:tracePt t="13998" x="4926013" y="4735513"/>
          <p14:tracePt t="14006" x="4933950" y="4760913"/>
          <p14:tracePt t="14025" x="4933950" y="4848225"/>
          <p14:tracePt t="14026" x="4933950" y="4875213"/>
          <p14:tracePt t="14041" x="4926013" y="4953000"/>
          <p14:tracePt t="14057" x="4916488" y="5040313"/>
          <p14:tracePt t="14075" x="4908550" y="5119688"/>
          <p14:tracePt t="14076" x="4908550" y="5162550"/>
          <p14:tracePt t="14090" x="4908550" y="5232400"/>
          <p14:tracePt t="14109" x="4908550" y="5276850"/>
          <p14:tracePt t="14125" x="4908550" y="5346700"/>
          <p14:tracePt t="14139" x="4899025" y="5399088"/>
          <p14:tracePt t="14155" x="4891088" y="5459413"/>
          <p14:tracePt t="14172" x="4873625" y="5530850"/>
          <p14:tracePt t="14189" x="4829175" y="5653088"/>
          <p14:tracePt t="14204" x="4821238" y="5722938"/>
          <p14:tracePt t="14223" x="4811713" y="5748338"/>
          <p14:tracePt t="14224" x="4811713" y="5775325"/>
          <p14:tracePt t="14239" x="4803775" y="5800725"/>
          <p14:tracePt t="14255" x="4803775" y="5827713"/>
          <p14:tracePt t="14273" x="4803775" y="5905500"/>
          <p14:tracePt t="14288" x="4803775" y="5975350"/>
          <p14:tracePt t="14306" x="4803775" y="6054725"/>
          <p14:tracePt t="14322" x="4803775" y="6124575"/>
          <p14:tracePt t="14323" x="4803775" y="6142038"/>
          <p14:tracePt t="14338" x="4803775" y="6184900"/>
          <p14:tracePt t="14355" x="4803775" y="6211888"/>
          <p14:tracePt t="14372" x="4803775" y="6219825"/>
          <p14:tracePt t="14373" x="4803775" y="6229350"/>
          <p14:tracePt t="14388" x="4803775" y="6237288"/>
          <p14:tracePt t="14406" x="4811713" y="6254750"/>
          <p14:tracePt t="14424" x="4811713" y="6281738"/>
          <p14:tracePt t="14438" x="4811713" y="6299200"/>
          <p14:tracePt t="14455" x="4811713" y="6334125"/>
          <p14:tracePt t="14473" x="4811713" y="6359525"/>
          <p14:tracePt t="14473" x="4811713" y="6386513"/>
          <p14:tracePt t="14488" x="4811713" y="6403975"/>
          <p14:tracePt t="14505" x="4811713" y="6421438"/>
          <p14:tracePt t="14522" x="4811713" y="6429375"/>
          <p14:tracePt t="14549" x="4811713" y="6438900"/>
          <p14:tracePt t="14585" x="4811713" y="6446838"/>
          <p14:tracePt t="14692" x="4811713" y="6429375"/>
          <p14:tracePt t="14699" x="4811713" y="6403975"/>
          <p14:tracePt t="14706" x="4811713" y="6342063"/>
          <p14:tracePt t="14722" x="4829175" y="6211888"/>
          <p14:tracePt t="14738" x="4891088" y="5957888"/>
          <p14:tracePt t="14756" x="4960938" y="5503863"/>
          <p14:tracePt t="14772" x="5030788" y="5102225"/>
          <p14:tracePt t="14788" x="5126038" y="4718050"/>
          <p14:tracePt t="14805" x="5257800" y="4219575"/>
          <p14:tracePt t="14823" x="5510213" y="3643313"/>
          <p14:tracePt t="14840" x="5702300" y="3276600"/>
          <p14:tracePt t="14843" x="5746750" y="3162300"/>
          <p14:tracePt t="14857" x="5851525" y="2997200"/>
          <p14:tracePt t="14874" x="5903913" y="2865438"/>
          <p14:tracePt t="14889" x="5964238" y="2760663"/>
          <p14:tracePt t="14890" x="5999163" y="2716213"/>
          <p14:tracePt t="14905" x="6096000" y="2620963"/>
          <p14:tracePt t="14922" x="6200775" y="2506663"/>
          <p14:tracePt t="14939" x="6367463" y="2401888"/>
          <p14:tracePt t="14954" x="6437313" y="2376488"/>
          <p14:tracePt t="14972" x="6497638" y="2359025"/>
          <p14:tracePt t="14989" x="6542088" y="2349500"/>
          <p14:tracePt t="15005" x="6559550" y="2349500"/>
          <p14:tracePt t="15023" x="6567488" y="2349500"/>
          <p14:tracePt t="15024" x="6577013" y="2349500"/>
          <p14:tracePt t="15039" x="6602413" y="2349500"/>
          <p14:tracePt t="15055" x="6619875" y="2359025"/>
          <p14:tracePt t="15073" x="6681788" y="2349500"/>
          <p14:tracePt t="15074" x="6699250" y="2332038"/>
          <p14:tracePt t="15089" x="6786563" y="2262188"/>
          <p14:tracePt t="15105" x="6891338" y="2149475"/>
          <p14:tracePt t="15123" x="6986588" y="2027238"/>
          <p14:tracePt t="15138" x="6996113" y="2009775"/>
          <p14:tracePt t="15155" x="7004050" y="1974850"/>
          <p14:tracePt t="15173" x="7004050" y="1957388"/>
          <p14:tracePt t="15189" x="7004050" y="1947863"/>
          <p14:tracePt t="15205" x="6951663" y="1905000"/>
          <p14:tracePt t="15223" x="6846888" y="1870075"/>
          <p14:tracePt t="15238" x="6777038" y="1835150"/>
          <p14:tracePt t="15255" x="6707188" y="1817688"/>
          <p14:tracePt t="15273" x="6646863" y="1800225"/>
          <p14:tracePt t="15274" x="6611938" y="1800225"/>
          <p14:tracePt t="15288" x="6584950" y="1782763"/>
          <p14:tracePt t="15305" x="6577013" y="1782763"/>
          <p14:tracePt t="15323" x="6567488" y="1765300"/>
          <p14:tracePt t="15339" x="6550025" y="1765300"/>
          <p14:tracePt t="15387" x="6567488" y="1773238"/>
          <p14:tracePt t="15393" x="6602413" y="1790700"/>
          <p14:tracePt t="15405" x="6654800" y="1800225"/>
          <p14:tracePt t="15407" x="6681788" y="1800225"/>
          <p14:tracePt t="15424" x="6716713" y="1808163"/>
          <p14:tracePt t="15425" x="6751638" y="1808163"/>
          <p14:tracePt t="15440" x="6811963" y="1817688"/>
          <p14:tracePt t="15455" x="6873875" y="1817688"/>
          <p14:tracePt t="15472" x="6926263" y="1825625"/>
          <p14:tracePt t="15473" x="6951663" y="1825625"/>
          <p14:tracePt t="15488" x="6996113" y="1825625"/>
          <p14:tracePt t="15505" x="7021513" y="1825625"/>
          <p14:tracePt t="15522" x="7031038" y="1825625"/>
          <p14:tracePt t="15542" x="7048500" y="1825625"/>
          <p14:tracePt t="15577" x="7038975" y="1825625"/>
          <p14:tracePt t="15585" x="6986588" y="1825625"/>
          <p14:tracePt t="15592" x="6926263" y="1835150"/>
          <p14:tracePt t="15605" x="6873875" y="1835150"/>
          <p14:tracePt t="15622" x="6707188" y="1878013"/>
          <p14:tracePt t="15639" x="6611938" y="1895475"/>
          <p14:tracePt t="15655" x="6532563" y="1905000"/>
          <p14:tracePt t="15672" x="6515100" y="1912938"/>
          <p14:tracePt t="15689" x="6507163" y="1912938"/>
          <p14:tracePt t="15734" x="6515100" y="1912938"/>
          <p14:tracePt t="15740" x="6550025" y="1905000"/>
          <p14:tracePt t="15748" x="6594475" y="1895475"/>
          <p14:tracePt t="15758" x="6629400" y="1887538"/>
          <p14:tracePt t="15773" x="6724650" y="1870075"/>
          <p14:tracePt t="15790" x="6926263" y="1870075"/>
          <p14:tracePt t="15807" x="7091363" y="1870075"/>
          <p14:tracePt t="15823" x="7223125" y="1878013"/>
          <p14:tracePt t="15825" x="7258050" y="1878013"/>
          <p14:tracePt t="15842" x="7335838" y="1878013"/>
          <p14:tracePt t="15855" x="7380288" y="1887538"/>
          <p14:tracePt t="15883" x="7388225" y="1887538"/>
          <p14:tracePt t="15889" x="7388225" y="1895475"/>
          <p14:tracePt t="15925" x="7353300" y="1895475"/>
          <p14:tracePt t="15932" x="7327900" y="1895475"/>
          <p14:tracePt t="15939" x="7292975" y="1895475"/>
          <p14:tracePt t="15955" x="7223125" y="1895475"/>
          <p14:tracePt t="15972" x="7161213" y="1895475"/>
          <p14:tracePt t="15973" x="7143750" y="1895475"/>
          <p14:tracePt t="15989" x="7108825" y="1895475"/>
          <p14:tracePt t="16010" x="7100888" y="1895475"/>
          <p14:tracePt t="16039" x="7091363" y="1895475"/>
          <p14:tracePt t="16095" x="7100888" y="1895475"/>
          <p14:tracePt t="16105" x="7126288" y="1895475"/>
          <p14:tracePt t="16110" x="7143750" y="1905000"/>
          <p14:tracePt t="16123" x="7153275" y="1912938"/>
          <p14:tracePt t="16138" x="7170738" y="1922463"/>
          <p14:tracePt t="16155" x="7188200" y="1922463"/>
          <p14:tracePt t="16173" x="7196138" y="1922463"/>
          <p14:tracePt t="16174" x="7196138" y="1930400"/>
          <p14:tracePt t="16194" x="7205663" y="1930400"/>
          <p14:tracePt t="16216" x="7213600" y="1930400"/>
          <p14:tracePt t="17278" x="7135813" y="1930400"/>
          <p14:tracePt t="17280" x="7004050" y="1905000"/>
          <p14:tracePt t="17294" x="6873875" y="1878013"/>
          <p14:tracePt t="17295" x="6724650" y="1843088"/>
          <p14:tracePt t="17301" x="6559550" y="1808163"/>
          <p14:tracePt t="17308" x="6392863" y="1782763"/>
          <p14:tracePt t="17323" x="6192838" y="1755775"/>
          <p14:tracePt t="17324" x="6016625" y="1712913"/>
          <p14:tracePt t="17339" x="5684838" y="1660525"/>
          <p14:tracePt t="17356" x="5397500" y="1625600"/>
          <p14:tracePt t="17357" x="5230813" y="1598613"/>
          <p14:tracePt t="17373" x="5073650" y="1590675"/>
          <p14:tracePt t="17375" x="4926013" y="1546225"/>
          <p14:tracePt t="17389" x="4646613" y="1511300"/>
          <p14:tracePt t="17405" x="4410075" y="1503363"/>
          <p14:tracePt t="17406" x="4314825" y="1493838"/>
          <p14:tracePt t="17422" x="4078288" y="1476375"/>
          <p14:tracePt t="17438" x="3886200" y="1485900"/>
          <p14:tracePt t="17455" x="3738563" y="1485900"/>
          <p14:tracePt t="17456" x="3668713" y="1485900"/>
          <p14:tracePt t="17473" x="3502025" y="1493838"/>
          <p14:tracePt t="17489" x="3344863" y="1503363"/>
          <p14:tracePt t="17506" x="3144838" y="1511300"/>
          <p14:tracePt t="17522" x="3038475" y="1511300"/>
          <p14:tracePt t="17540" x="2925763" y="1520825"/>
          <p14:tracePt t="17541" x="2863850" y="1520825"/>
          <p14:tracePt t="17555" x="2803525" y="1520825"/>
          <p14:tracePt t="17556" x="2741613" y="1520825"/>
          <p14:tracePt t="17572" x="2654300" y="1520825"/>
          <p14:tracePt t="17589" x="2593975" y="1520825"/>
          <p14:tracePt t="17590" x="2549525" y="1528763"/>
          <p14:tracePt t="17605" x="2514600" y="1528763"/>
          <p14:tracePt t="17622" x="2279650" y="1581150"/>
          <p14:tracePt t="17638" x="2157413" y="1625600"/>
          <p14:tracePt t="17655" x="2035175" y="1685925"/>
          <p14:tracePt t="17672" x="1990725" y="1703388"/>
          <p14:tracePt t="17688" x="1947863" y="1720850"/>
          <p14:tracePt t="17705" x="1773238" y="1782763"/>
          <p14:tracePt t="17723" x="1658938" y="1790700"/>
          <p14:tracePt t="17739" x="1581150" y="1808163"/>
          <p14:tracePt t="17755" x="1554163" y="1817688"/>
          <p14:tracePt t="17773" x="1528763" y="1825625"/>
          <p14:tracePt t="17774" x="1519238" y="1825625"/>
          <p14:tracePt t="17789" x="1511300" y="1825625"/>
          <p14:tracePt t="17805" x="1484313" y="1825625"/>
          <p14:tracePt t="17822" x="1476375" y="1825625"/>
          <p14:tracePt t="17839" x="1371600" y="1843088"/>
          <p14:tracePt t="17855" x="1344613" y="1843088"/>
          <p14:tracePt t="17873" x="1319213" y="1852613"/>
          <p14:tracePt t="17889" x="1301750" y="1852613"/>
          <p14:tracePt t="17910" x="1292225" y="1852613"/>
          <p14:tracePt t="17945" x="1284288" y="1852613"/>
          <p14:tracePt t="17974" x="1274763" y="1852613"/>
          <p14:tracePt t="18038" x="1274763" y="1843088"/>
          <p14:tracePt t="18044" x="1266825" y="1843088"/>
          <p14:tracePt t="18158" x="1319213" y="1835150"/>
          <p14:tracePt t="18166" x="1344613" y="1835150"/>
          <p14:tracePt t="18175" x="1362075" y="1835150"/>
          <p14:tracePt t="18191" x="1423988" y="1825625"/>
          <p14:tracePt t="18195" x="1431925" y="1825625"/>
          <p14:tracePt t="18207" x="1466850" y="1817688"/>
          <p14:tracePt t="18224" x="1484313" y="1817688"/>
          <p14:tracePt t="18240" x="1511300" y="1817688"/>
          <p14:tracePt t="18257" x="1528763" y="1817688"/>
          <p14:tracePt t="18295" x="1546225" y="1817688"/>
          <p14:tracePt t="18307" x="1554163" y="1817688"/>
          <p14:tracePt t="18351" x="1563688" y="1817688"/>
          <p14:tracePt t="18364" x="1571625" y="1817688"/>
          <p14:tracePt t="18378" x="1581150" y="1817688"/>
          <p14:tracePt t="18392" x="1589088" y="1817688"/>
          <p14:tracePt t="18406" x="1598613" y="1817688"/>
          <p14:tracePt t="18424" x="1606550" y="1817688"/>
          <p14:tracePt t="18441" x="1616075" y="1817688"/>
          <p14:tracePt t="18492" x="1624013" y="1817688"/>
          <p14:tracePt t="18507" x="1641475" y="1817688"/>
          <p14:tracePt t="18521" x="1703388" y="1817688"/>
          <p14:tracePt t="18526" x="1738313" y="1817688"/>
          <p14:tracePt t="18543" x="1816100" y="1808163"/>
          <p14:tracePt t="18555" x="1878013" y="1808163"/>
          <p14:tracePt t="18573" x="1938338" y="1808163"/>
          <p14:tracePt t="18589" x="1990725" y="1800225"/>
          <p14:tracePt t="18590" x="2130425" y="1800225"/>
          <p14:tracePt t="18605" x="2244725" y="1800225"/>
          <p14:tracePt t="18622" x="2339975" y="1800225"/>
          <p14:tracePt t="18639" x="2401888" y="1800225"/>
          <p14:tracePt t="18655" x="2419350" y="1800225"/>
          <p14:tracePt t="18672" x="2427288" y="1800225"/>
          <p14:tracePt t="18689" x="2444750" y="1800225"/>
          <p14:tracePt t="18690" x="2454275" y="1800225"/>
          <p14:tracePt t="18704" x="2462213" y="1800225"/>
          <p14:tracePt t="18723" x="2479675" y="1800225"/>
          <p14:tracePt t="18745" x="2489200" y="1800225"/>
          <p14:tracePt t="18767" x="2497138" y="1800225"/>
          <p14:tracePt t="18824" x="2506663" y="1800225"/>
          <p14:tracePt t="18859" x="2514600" y="1800225"/>
          <p14:tracePt t="19704" x="2549525" y="1800225"/>
          <p14:tracePt t="19712" x="2584450" y="1800225"/>
          <p14:tracePt t="19724" x="2628900" y="1790700"/>
          <p14:tracePt t="19725" x="2663825" y="1790700"/>
          <p14:tracePt t="19740" x="2741613" y="1773238"/>
          <p14:tracePt t="19757" x="2890838" y="1747838"/>
          <p14:tracePt t="19774" x="3179763" y="1685925"/>
          <p14:tracePt t="19789" x="3267075" y="1677988"/>
          <p14:tracePt t="19791" x="3327400" y="1668463"/>
          <p14:tracePt t="19806" x="3449638" y="1651000"/>
          <p14:tracePt t="19823" x="3529013" y="1651000"/>
          <p14:tracePt t="19824" x="3546475" y="1651000"/>
          <p14:tracePt t="19839" x="3571875" y="1651000"/>
          <p14:tracePt t="19855" x="3581400" y="1651000"/>
          <p14:tracePt t="19895" x="3589338" y="1651000"/>
          <p14:tracePt t="19901" x="3589338" y="1660525"/>
          <p14:tracePt t="19930" x="3598863" y="1660525"/>
          <p14:tracePt t="20088" x="3598863" y="1668463"/>
          <p14:tracePt t="20236" x="3616325" y="1668463"/>
          <p14:tracePt t="20329" x="3624263" y="1668463"/>
          <p14:tracePt t="20340" x="3641725" y="1668463"/>
          <p14:tracePt t="20349" x="3668713" y="1668463"/>
          <p14:tracePt t="20356" x="3694113" y="1668463"/>
          <p14:tracePt t="20375" x="3756025" y="1660525"/>
          <p14:tracePt t="20376" x="3798888" y="1651000"/>
          <p14:tracePt t="20389" x="3843338" y="1651000"/>
          <p14:tracePt t="20390" x="3886200" y="1651000"/>
          <p14:tracePt t="20405" x="3983038" y="1651000"/>
          <p14:tracePt t="20422" x="4070350" y="1651000"/>
          <p14:tracePt t="20439" x="4140200" y="1660525"/>
          <p14:tracePt t="20439" x="4165600" y="1660525"/>
          <p14:tracePt t="20455" x="4192588" y="1668463"/>
          <p14:tracePt t="20474" x="4210050" y="1668463"/>
          <p14:tracePt t="20476" x="4217988" y="1668463"/>
          <p14:tracePt t="20490" x="4227513" y="1668463"/>
          <p14:tracePt t="20528" x="4227513" y="1677988"/>
          <p14:tracePt t="20547" x="4235450" y="1677988"/>
          <p14:tracePt t="20584" x="4244975" y="1677988"/>
          <p14:tracePt t="20654" x="4252913" y="1677988"/>
          <p14:tracePt t="20667" x="4252913" y="1685925"/>
          <p14:tracePt t="20681" x="4262438" y="1685925"/>
          <p14:tracePt t="20689" x="4279900" y="1685925"/>
          <p14:tracePt t="20706" x="4322763" y="1695450"/>
          <p14:tracePt t="20708" x="4340225" y="1695450"/>
          <p14:tracePt t="20722" x="4375150" y="1695450"/>
          <p14:tracePt t="20724" x="4402138" y="1695450"/>
          <p14:tracePt t="20739" x="4445000" y="1695450"/>
          <p14:tracePt t="20756" x="4489450" y="1695450"/>
          <p14:tracePt t="20773" x="4567238" y="1685925"/>
          <p14:tracePt t="20789" x="4611688" y="1677988"/>
          <p14:tracePt t="20807" x="4629150" y="1677988"/>
          <p14:tracePt t="20808" x="4637088" y="1677988"/>
          <p14:tracePt t="20823" x="4646613" y="1677988"/>
          <p14:tracePt t="20850" x="4664075" y="1677988"/>
          <p14:tracePt t="20872" x="4672013" y="1677988"/>
          <p14:tracePt t="20879" x="4681538" y="1677988"/>
          <p14:tracePt t="20888" x="4689475" y="1677988"/>
          <p14:tracePt t="20906" x="4706938" y="1668463"/>
          <p14:tracePt t="20907" x="4733925" y="1668463"/>
          <p14:tracePt t="20924" x="4768850" y="1668463"/>
          <p14:tracePt t="20938" x="4821238" y="1668463"/>
          <p14:tracePt t="20956" x="4873625" y="1668463"/>
          <p14:tracePt t="20956" x="4908550" y="1668463"/>
          <p14:tracePt t="20972" x="4968875" y="1677988"/>
          <p14:tracePt t="20988" x="5030788" y="1677988"/>
          <p14:tracePt t="21005" x="5073650" y="1685925"/>
          <p14:tracePt t="21022" x="5135563" y="1695450"/>
          <p14:tracePt t="21039" x="5160963" y="1695450"/>
          <p14:tracePt t="21055" x="5170488" y="1695450"/>
          <p14:tracePt t="21072" x="5178425" y="1695450"/>
          <p14:tracePt t="21089" x="5187950" y="1695450"/>
          <p14:tracePt t="21106" x="5195888" y="1695450"/>
          <p14:tracePt t="21122" x="5195888" y="1712913"/>
          <p14:tracePt t="21139" x="5205413" y="1712913"/>
          <p14:tracePt t="22282" x="5205413" y="1747838"/>
          <p14:tracePt t="22290" x="5205413" y="1800225"/>
          <p14:tracePt t="22297" x="5205413" y="1860550"/>
          <p14:tracePt t="22305" x="5178425" y="1930400"/>
          <p14:tracePt t="22326" x="5160963" y="2044700"/>
          <p14:tracePt t="22342" x="5143500" y="2114550"/>
          <p14:tracePt t="22358" x="5135563" y="2149475"/>
          <p14:tracePt t="22376" x="5135563" y="2192338"/>
          <p14:tracePt t="22391" x="5135563" y="2209800"/>
          <p14:tracePt t="22407" x="5135563" y="2244725"/>
          <p14:tracePt t="22426" x="5170488" y="2314575"/>
          <p14:tracePt t="22441" x="5205413" y="2376488"/>
          <p14:tracePt t="22457" x="5240338" y="2463800"/>
          <p14:tracePt t="22475" x="5318125" y="2576513"/>
          <p14:tracePt t="22491" x="5362575" y="2663825"/>
          <p14:tracePt t="22506" x="5414963" y="2770188"/>
          <p14:tracePt t="22526" x="5492750" y="2952750"/>
          <p14:tracePt t="22541" x="5537200" y="3092450"/>
          <p14:tracePt t="22558" x="5562600" y="3276600"/>
          <p14:tracePt t="22559" x="5580063" y="3406775"/>
          <p14:tracePt t="22575" x="5580063" y="3651250"/>
          <p14:tracePt t="22594" x="5572125" y="3895725"/>
          <p14:tracePt t="22595" x="5562600" y="4027488"/>
          <p14:tracePt t="22608" x="5554663" y="4159250"/>
          <p14:tracePt t="22609" x="5537200" y="4281488"/>
          <p14:tracePt t="22626" x="5519738" y="4446588"/>
          <p14:tracePt t="22642" x="5510213" y="4595813"/>
          <p14:tracePt t="22644" x="5492750" y="4656138"/>
          <p14:tracePt t="22658" x="5475288" y="4718050"/>
          <p14:tracePt t="22659" x="5467350" y="4778375"/>
          <p14:tracePt t="22674" x="5467350" y="4822825"/>
          <p14:tracePt t="22690" x="5457825" y="4927600"/>
          <p14:tracePt t="22708" x="5449888" y="4970463"/>
          <p14:tracePt t="22725" x="5449888" y="4987925"/>
          <p14:tracePt t="22740" x="5449888" y="4997450"/>
          <p14:tracePt t="22758" x="5449888" y="5005388"/>
          <p14:tracePt t="22849" x="5449888" y="4979988"/>
          <p14:tracePt t="22856" x="5449888" y="4927600"/>
          <p14:tracePt t="22863" x="5449888" y="4865688"/>
          <p14:tracePt t="22873" x="5449888" y="4778375"/>
          <p14:tracePt t="22889" x="5449888" y="4586288"/>
          <p14:tracePt t="22905" x="5492750" y="4411663"/>
          <p14:tracePt t="22906" x="5510213" y="4289425"/>
          <p14:tracePt t="22921" x="5545138" y="4087813"/>
          <p14:tracePt t="22938" x="5589588" y="3860800"/>
          <p14:tracePt t="22955" x="5624513" y="3738563"/>
          <p14:tracePt t="22956" x="5632450" y="3660775"/>
          <p14:tracePt t="22973" x="5632450" y="3573463"/>
          <p14:tracePt t="22988" x="5632450" y="3494088"/>
          <p14:tracePt t="23006" x="5624513" y="3371850"/>
          <p14:tracePt t="23023" x="5597525" y="3294063"/>
          <p14:tracePt t="23039" x="5554663" y="3189288"/>
          <p14:tracePt t="23040" x="5537200" y="3127375"/>
          <p14:tracePt t="23055" x="5467350" y="2944813"/>
          <p14:tracePt t="23072" x="5422900" y="2778125"/>
          <p14:tracePt t="23089" x="5370513" y="2638425"/>
          <p14:tracePt t="23090" x="5362575" y="2586038"/>
          <p14:tracePt t="23105" x="5318125" y="2463800"/>
          <p14:tracePt t="23123" x="5283200" y="2376488"/>
          <p14:tracePt t="23139" x="5265738" y="2306638"/>
          <p14:tracePt t="23140" x="5265738" y="2289175"/>
          <p14:tracePt t="23155" x="5257800" y="2262188"/>
          <p14:tracePt t="23172" x="5248275" y="2254250"/>
          <p14:tracePt t="23188" x="5248275" y="2244725"/>
          <p14:tracePt t="23189" x="5240338" y="2244725"/>
          <p14:tracePt t="23225" x="5240338" y="2236788"/>
          <p14:tracePt t="23246" x="5222875" y="2236788"/>
          <p14:tracePt t="23253" x="5195888" y="2236788"/>
          <p14:tracePt t="23267" x="5178425" y="2236788"/>
          <p14:tracePt t="23274" x="5153025" y="2236788"/>
          <p14:tracePt t="23289" x="5108575" y="2244725"/>
          <p14:tracePt t="23289" x="5056188" y="2297113"/>
          <p14:tracePt t="23305" x="4829175" y="2533650"/>
          <p14:tracePt t="23322" x="4594225" y="2935288"/>
          <p14:tracePt t="23338" x="4375150" y="3468688"/>
          <p14:tracePt t="23355" x="4140200" y="4298950"/>
          <p14:tracePt t="23373" x="3938588" y="4900613"/>
          <p14:tracePt t="23389" x="3903663" y="5207000"/>
          <p14:tracePt t="23406" x="3895725" y="5434013"/>
          <p14:tracePt t="23423" x="3895725" y="5800725"/>
          <p14:tracePt t="23439" x="3921125" y="5967413"/>
          <p14:tracePt t="23455" x="3930650" y="6054725"/>
          <p14:tracePt t="23472" x="3956050" y="6124575"/>
          <p14:tracePt t="23473" x="3965575" y="6159500"/>
          <p14:tracePt t="23488" x="3983038" y="6211888"/>
          <p14:tracePt t="23505" x="3983038" y="6264275"/>
          <p14:tracePt t="23522" x="3990975" y="6281738"/>
          <p14:tracePt t="23523" x="3990975" y="6289675"/>
          <p14:tracePt t="23538" x="3990975" y="6307138"/>
          <p14:tracePt t="23555" x="4000500" y="6307138"/>
          <p14:tracePt t="23572" x="4000500" y="6316663"/>
          <p14:tracePt t="23588" x="4000500" y="6324600"/>
          <p14:tracePt t="23605" x="4008438" y="6324600"/>
          <p14:tracePt t="23622" x="4008438" y="6334125"/>
          <p14:tracePt t="23638" x="4017963" y="6334125"/>
          <p14:tracePt t="23656" x="4017963" y="6342063"/>
          <p14:tracePt t="23678" x="4017963" y="6351588"/>
          <p14:tracePt t="23877" x="4025900" y="6351588"/>
          <p14:tracePt t="23912" x="4035425" y="6351588"/>
          <p14:tracePt t="23919" x="4035425" y="6316663"/>
          <p14:tracePt t="23926" x="4043363" y="6289675"/>
          <p14:tracePt t="23939" x="4060825" y="6237288"/>
          <p14:tracePt t="23941" x="4070350" y="6211888"/>
          <p14:tracePt t="23955" x="4122738" y="6080125"/>
          <p14:tracePt t="23973" x="4175125" y="5940425"/>
          <p14:tracePt t="23989" x="4262438" y="5757863"/>
          <p14:tracePt t="23991" x="4305300" y="5653088"/>
          <p14:tracePt t="24005" x="4402138" y="5434013"/>
          <p14:tracePt t="24024" x="4532313" y="5207000"/>
          <p14:tracePt t="24039" x="4654550" y="4979988"/>
          <p14:tracePt t="24040" x="4724400" y="4857750"/>
          <p14:tracePt t="24055" x="4821238" y="4656138"/>
          <p14:tracePt t="24073" x="4891088" y="4473575"/>
          <p14:tracePt t="24089" x="4995863" y="4211638"/>
          <p14:tracePt t="24105" x="5056188" y="4044950"/>
          <p14:tracePt t="24122" x="5118100" y="3887788"/>
          <p14:tracePt t="24124" x="5160963" y="3790950"/>
          <p14:tracePt t="24138" x="5187950" y="3686175"/>
          <p14:tracePt t="24139" x="5205413" y="3616325"/>
          <p14:tracePt t="24155" x="5240338" y="3451225"/>
          <p14:tracePt t="24173" x="5265738" y="3319463"/>
          <p14:tracePt t="24189" x="5283200" y="3162300"/>
          <p14:tracePt t="24205" x="5283200" y="3067050"/>
          <p14:tracePt t="24223" x="5283200" y="2987675"/>
          <p14:tracePt t="24223" x="5283200" y="2962275"/>
          <p14:tracePt t="24238" x="5283200" y="2917825"/>
          <p14:tracePt t="24239" x="5283200" y="2882900"/>
          <p14:tracePt t="24255" x="5283200" y="2795588"/>
          <p14:tracePt t="24273" x="5283200" y="2690813"/>
          <p14:tracePt t="24273" x="5292725" y="2611438"/>
          <p14:tracePt t="24288" x="5292725" y="2498725"/>
          <p14:tracePt t="24306" x="5300663" y="2401888"/>
          <p14:tracePt t="24323" x="5310188" y="2314575"/>
          <p14:tracePt t="24339" x="5310188" y="2262188"/>
          <p14:tracePt t="24356" x="5318125" y="2192338"/>
          <p14:tracePt t="24358" x="5318125" y="2157413"/>
          <p14:tracePt t="24373" x="5335588" y="2087563"/>
          <p14:tracePt t="24389" x="5345113" y="2044700"/>
          <p14:tracePt t="24406" x="5362575" y="2000250"/>
          <p14:tracePt t="24422" x="5362575" y="1965325"/>
          <p14:tracePt t="24439" x="5362575" y="1957388"/>
          <p14:tracePt t="24456" x="5362575" y="1939925"/>
          <p14:tracePt t="24487" x="5362575" y="1930400"/>
          <p14:tracePt t="24494" x="5370513" y="1930400"/>
          <p14:tracePt t="24506" x="5370513" y="1922463"/>
          <p14:tracePt t="24523" x="5370513" y="1912938"/>
          <p14:tracePt t="24540" x="5380038" y="1912938"/>
          <p14:tracePt t="24664" x="5380038" y="1922463"/>
          <p14:tracePt t="24672" x="5370513" y="1922463"/>
          <p14:tracePt t="24693" x="5370513" y="1930400"/>
          <p14:tracePt t="24722" x="5353050" y="1930400"/>
          <p14:tracePt t="24734" x="5345113" y="1930400"/>
          <p14:tracePt t="24741" x="5335588" y="1930400"/>
          <p14:tracePt t="24760" x="5318125" y="1947863"/>
          <p14:tracePt t="24772" x="5300663" y="1947863"/>
          <p14:tracePt t="24788" x="5265738" y="1957388"/>
          <p14:tracePt t="24806" x="5187950" y="1974850"/>
          <p14:tracePt t="24823" x="5153025" y="1982788"/>
          <p14:tracePt t="24840" x="5108575" y="1982788"/>
          <p14:tracePt t="24855" x="5100638" y="1982788"/>
          <p14:tracePt t="24873" x="5091113" y="1982788"/>
          <p14:tracePt t="24961" x="5118100" y="1982788"/>
          <p14:tracePt t="24968" x="5135563" y="1982788"/>
          <p14:tracePt t="24975" x="5160963" y="1982788"/>
          <p14:tracePt t="24989" x="5195888" y="1974850"/>
          <p14:tracePt t="25006" x="5240338" y="1974850"/>
          <p14:tracePt t="25022" x="5248275" y="1974850"/>
          <p14:tracePt t="25039" x="5265738" y="1974850"/>
          <p14:tracePt t="25055" x="5275263" y="1974850"/>
          <p14:tracePt t="25074" x="5283200" y="1974850"/>
          <p14:tracePt t="25110" x="5292725" y="1974850"/>
          <p14:tracePt t="25266" x="5310188" y="1965325"/>
          <p14:tracePt t="25274" x="5327650" y="1939925"/>
          <p14:tracePt t="25280" x="5353050" y="1905000"/>
          <p14:tracePt t="25289" x="5380038" y="1843088"/>
          <p14:tracePt t="25306" x="5414963" y="1730375"/>
          <p14:tracePt t="25323" x="5467350" y="1555750"/>
          <p14:tracePt t="25338" x="5510213" y="1406525"/>
          <p14:tracePt t="25355" x="5537200" y="1266825"/>
          <p14:tracePt t="25372" x="5554663" y="1169988"/>
          <p14:tracePt t="25373" x="5562600" y="1135063"/>
          <p14:tracePt t="25389" x="5572125" y="1065213"/>
          <p14:tracePt t="25406" x="5572125" y="1004888"/>
          <p14:tracePt t="25407" x="5572125" y="977900"/>
          <p14:tracePt t="25422" x="5572125" y="917575"/>
          <p14:tracePt t="25440" x="5572125" y="855663"/>
          <p14:tracePt t="25456" x="5572125" y="820738"/>
          <p14:tracePt t="25457" x="5572125" y="803275"/>
          <p14:tracePt t="25472" x="5572125" y="785813"/>
          <p14:tracePt t="25489" x="5572125" y="777875"/>
          <p14:tracePt t="25506" x="5572125" y="768350"/>
          <p14:tracePt t="25507" x="5562600" y="768350"/>
          <p14:tracePt t="25522" x="5562600" y="760413"/>
          <p14:tracePt t="25741" x="5554663" y="760413"/>
          <p14:tracePt t="25848" x="5554663" y="768350"/>
          <p14:tracePt t="25870" x="5554663" y="777875"/>
          <p14:tracePt t="25877" x="5545138" y="803275"/>
          <p14:tracePt t="25889" x="5537200" y="865188"/>
          <p14:tracePt t="25890" x="5519738" y="908050"/>
          <p14:tracePt t="25906" x="5492750" y="1039813"/>
          <p14:tracePt t="25924" x="5467350" y="1187450"/>
          <p14:tracePt t="25925" x="5457825" y="1249363"/>
          <p14:tracePt t="25940" x="5457825" y="1292225"/>
          <p14:tracePt t="25941" x="5457825" y="1362075"/>
          <p14:tracePt t="25955" x="5449888" y="1485900"/>
          <p14:tracePt t="25973" x="5440363" y="1590675"/>
          <p14:tracePt t="25975" x="5440363" y="1651000"/>
          <p14:tracePt t="25989" x="5440363" y="1685925"/>
          <p14:tracePt t="25989" x="5440363" y="1738313"/>
          <p14:tracePt t="26004" x="5440363" y="1808163"/>
          <p14:tracePt t="26023" x="5440363" y="1852613"/>
          <p14:tracePt t="26052" x="5440363" y="1870075"/>
          <p14:tracePt t="26074" x="5440363" y="1878013"/>
          <p14:tracePt t="26095" x="5440363" y="1887538"/>
          <p14:tracePt t="26102" x="5440363" y="1905000"/>
          <p14:tracePt t="26116" x="5440363" y="1912938"/>
          <p14:tracePt t="26123" x="5440363" y="1922463"/>
          <p14:tracePt t="26138" x="5440363" y="1930400"/>
          <p14:tracePt t="26139" x="5440363" y="1939925"/>
          <p14:tracePt t="26156" x="5449888" y="1947863"/>
          <p14:tracePt t="26189" x="5449888" y="1957388"/>
          <p14:tracePt t="26209" x="5449888" y="1965325"/>
          <p14:tracePt t="26280" x="5449888" y="1974850"/>
          <p14:tracePt t="26451" x="5457825" y="1974850"/>
          <p14:tracePt t="26989" x="5457825" y="1992313"/>
          <p14:tracePt t="26993" x="5457825" y="2000250"/>
          <p14:tracePt t="26999" x="5457825" y="2017713"/>
          <p14:tracePt t="27013" x="5457825" y="2052638"/>
          <p14:tracePt t="27023" x="5449888" y="2070100"/>
          <p14:tracePt t="27024" x="5449888" y="2079625"/>
          <p14:tracePt t="27038" x="5449888" y="2097088"/>
          <p14:tracePt t="27056" x="5449888" y="2122488"/>
          <p14:tracePt t="27074" x="5449888" y="2157413"/>
          <p14:tracePt t="27089" x="5449888" y="2174875"/>
          <p14:tracePt t="27108" x="5449888" y="2201863"/>
          <p14:tracePt t="27109" x="5449888" y="2219325"/>
          <p14:tracePt t="27122" x="5449888" y="2227263"/>
          <p14:tracePt t="27123" x="5449888" y="2236788"/>
          <p14:tracePt t="27139" x="5449888" y="2279650"/>
          <p14:tracePt t="27155" x="5449888" y="2297113"/>
          <p14:tracePt t="27172" x="5449888" y="2306638"/>
          <p14:tracePt t="27173" x="5449888" y="2314575"/>
          <p14:tracePt t="27189" x="5449888" y="2324100"/>
          <p14:tracePt t="27206" x="5449888" y="2332038"/>
          <p14:tracePt t="27223" x="5449888" y="2341563"/>
          <p14:tracePt t="27243" x="5449888" y="2349500"/>
          <p14:tracePt t="27314" x="5449888" y="2359025"/>
          <p14:tracePt t="27349" x="5449888" y="2366963"/>
          <p14:tracePt t="27428" x="5449888" y="2376488"/>
          <p14:tracePt t="37110" x="5449888" y="2384425"/>
          <p14:tracePt t="37125" x="5449888" y="2401888"/>
          <p14:tracePt t="37131" x="5440363" y="2411413"/>
          <p14:tracePt t="37145" x="5432425" y="2428875"/>
          <p14:tracePt t="37158" x="5432425" y="2446338"/>
          <p14:tracePt t="37159" x="5422900" y="2446338"/>
          <p14:tracePt t="37175" x="5414963" y="2463800"/>
          <p14:tracePt t="37190" x="5414963" y="2471738"/>
          <p14:tracePt t="37208" x="5405438" y="2481263"/>
          <p14:tracePt t="37228" x="5405438" y="2489200"/>
          <p14:tracePt t="37229" x="5397500" y="2489200"/>
          <p14:tracePt t="37251" x="5397500" y="2498725"/>
          <p14:tracePt t="37265" x="5387975" y="2506663"/>
          <p14:tracePt t="37274" x="5380038" y="2524125"/>
          <p14:tracePt t="37289" x="5362575" y="2559050"/>
          <p14:tracePt t="37306" x="5345113" y="2603500"/>
          <p14:tracePt t="37307" x="5335588" y="2611438"/>
          <p14:tracePt t="37323" x="5318125" y="2628900"/>
          <p14:tracePt t="37339" x="5318125" y="2638425"/>
          <p14:tracePt t="37341" x="5318125" y="2655888"/>
          <p14:tracePt t="37355" x="5310188" y="2663825"/>
          <p14:tracePt t="37373" x="5300663" y="2673350"/>
          <p14:tracePt t="37388" x="5300663" y="2681288"/>
          <p14:tracePt t="37406" x="5292725" y="2698750"/>
          <p14:tracePt t="37422" x="5275263" y="2743200"/>
          <p14:tracePt t="37440" x="5248275" y="2778125"/>
          <p14:tracePt t="37441" x="5248275" y="2805113"/>
          <p14:tracePt t="37456" x="5240338" y="2822575"/>
          <p14:tracePt t="37456" x="5230813" y="2840038"/>
          <p14:tracePt t="37472" x="5222875" y="2857500"/>
          <p14:tracePt t="37489" x="5213350" y="2882900"/>
          <p14:tracePt t="37490" x="5213350" y="2892425"/>
          <p14:tracePt t="37505" x="5205413" y="2909888"/>
          <p14:tracePt t="37523" x="5178425" y="2952750"/>
          <p14:tracePt t="37539" x="5178425" y="2987675"/>
          <p14:tracePt t="37540" x="5178425" y="2997200"/>
          <p14:tracePt t="37555" x="5178425" y="3040063"/>
          <p14:tracePt t="37572" x="5170488" y="3057525"/>
          <p14:tracePt t="37589" x="5135563" y="3084513"/>
          <p14:tracePt t="37605" x="5100638" y="3119438"/>
          <p14:tracePt t="37622" x="5065713" y="3154363"/>
          <p14:tracePt t="37639" x="5021263" y="3214688"/>
          <p14:tracePt t="37640" x="5003800" y="3241675"/>
          <p14:tracePt t="37655" x="4986338" y="3311525"/>
          <p14:tracePt t="37673" x="4960938" y="3416300"/>
          <p14:tracePt t="37689" x="4933950" y="3521075"/>
          <p14:tracePt t="37705" x="4926013" y="3573463"/>
          <p14:tracePt t="37722" x="4926013" y="3633788"/>
          <p14:tracePt t="37739" x="4926013" y="3721100"/>
          <p14:tracePt t="37755" x="4926013" y="3783013"/>
          <p14:tracePt t="37773" x="4916488" y="3930650"/>
          <p14:tracePt t="37788" x="4916488" y="3965575"/>
          <p14:tracePt t="37806" x="4908550" y="4079875"/>
          <p14:tracePt t="37822" x="4908550" y="4132263"/>
          <p14:tracePt t="37823" x="4908550" y="4167188"/>
          <p14:tracePt t="37838" x="4908550" y="4237038"/>
          <p14:tracePt t="37855" x="4908550" y="4333875"/>
          <p14:tracePt t="37873" x="4908550" y="4438650"/>
          <p14:tracePt t="37873" x="4908550" y="4481513"/>
          <p14:tracePt t="37888" x="4899025" y="4525963"/>
          <p14:tracePt t="37905" x="4899025" y="4578350"/>
          <p14:tracePt t="37922" x="4899025" y="4638675"/>
          <p14:tracePt t="37938" x="4899025" y="4683125"/>
          <p14:tracePt t="37955" x="4899025" y="4718050"/>
          <p14:tracePt t="37972" x="4899025" y="4770438"/>
          <p14:tracePt t="37989" x="4899025" y="4857750"/>
          <p14:tracePt t="38006" x="4899025" y="4918075"/>
          <p14:tracePt t="38007" x="4899025" y="4945063"/>
          <p14:tracePt t="38022" x="4899025" y="4962525"/>
          <p14:tracePt t="38023" x="4899025" y="5005388"/>
          <p14:tracePt t="38039" x="4899025" y="5049838"/>
          <p14:tracePt t="38056" x="4899025" y="5092700"/>
          <p14:tracePt t="38059" x="4899025" y="5119688"/>
          <p14:tracePt t="38072" x="4899025" y="5154613"/>
          <p14:tracePt t="38073" x="4899025" y="5172075"/>
          <p14:tracePt t="38090" x="4899025" y="5207000"/>
          <p14:tracePt t="38106" x="4899025" y="5249863"/>
          <p14:tracePt t="38107" x="4899025" y="5267325"/>
          <p14:tracePt t="38122" x="4899025" y="5276850"/>
          <p14:tracePt t="38123" x="4899025" y="5284788"/>
          <p14:tracePt t="38138" x="4899025" y="5337175"/>
          <p14:tracePt t="38155" x="4899025" y="5364163"/>
          <p14:tracePt t="38156" x="4891088" y="5389563"/>
          <p14:tracePt t="38172" x="4891088" y="5407025"/>
          <p14:tracePt t="38189" x="4891088" y="5441950"/>
          <p14:tracePt t="38205" x="4891088" y="5486400"/>
          <p14:tracePt t="38222" x="4891088" y="5521325"/>
          <p14:tracePt t="38239" x="4891088" y="5556250"/>
          <p14:tracePt t="38256" x="4891088" y="5573713"/>
          <p14:tracePt t="38257" x="4891088" y="5583238"/>
          <p14:tracePt t="38274" x="4891088" y="5635625"/>
          <p14:tracePt t="38289" x="4891088" y="5661025"/>
          <p14:tracePt t="38305" x="4891088" y="5695950"/>
          <p14:tracePt t="38323" x="4899025" y="5730875"/>
          <p14:tracePt t="38341" x="4908550" y="5757863"/>
          <p14:tracePt t="38355" x="4908550" y="5775325"/>
          <p14:tracePt t="38373" x="4908550" y="5792788"/>
          <p14:tracePt t="38389" x="4908550" y="5810250"/>
          <p14:tracePt t="38405" x="4908550" y="5827713"/>
          <p14:tracePt t="38424" x="4908550" y="5835650"/>
          <p14:tracePt t="38439" x="4908550" y="5845175"/>
          <p14:tracePt t="38455" x="4916488" y="5862638"/>
          <p14:tracePt t="38473" x="4916488" y="5888038"/>
          <p14:tracePt t="38489" x="4916488" y="5905500"/>
          <p14:tracePt t="38490" x="4933950" y="5922963"/>
          <p14:tracePt t="38505" x="4933950" y="5932488"/>
          <p14:tracePt t="38524" x="4933950" y="5949950"/>
          <p14:tracePt t="38546" x="4933950" y="5957888"/>
          <p14:tracePt t="38575" x="4933950" y="5967413"/>
          <p14:tracePt t="38923" x="4933950" y="5992813"/>
          <p14:tracePt t="38929" x="4943475" y="6019800"/>
          <p14:tracePt t="38938" x="4943475" y="6037263"/>
          <p14:tracePt t="38955" x="4960938" y="6072188"/>
          <p14:tracePt t="38973" x="4968875" y="6097588"/>
          <p14:tracePt t="38974" x="4978400" y="6124575"/>
          <p14:tracePt t="38989" x="4986338" y="6149975"/>
          <p14:tracePt t="39007" x="5013325" y="6176963"/>
          <p14:tracePt t="39008" x="5021263" y="6184900"/>
          <p14:tracePt t="39023" x="5038725" y="6229350"/>
          <p14:tracePt t="39039" x="5048250" y="6246813"/>
          <p14:tracePt t="39055" x="5056188" y="6264275"/>
          <p14:tracePt t="39056" x="5056188" y="6272213"/>
          <p14:tracePt t="39072" x="5065713" y="6281738"/>
          <p14:tracePt t="39089" x="5108575" y="6307138"/>
          <p14:tracePt t="39106" x="5143500" y="6334125"/>
          <p14:tracePt t="39122" x="5170488" y="6359525"/>
          <p14:tracePt t="39141" x="5195888" y="6369050"/>
          <p14:tracePt t="39155" x="5213350" y="6386513"/>
          <p14:tracePt t="39156" x="5240338" y="6394450"/>
          <p14:tracePt t="39172" x="5275263" y="6429375"/>
          <p14:tracePt t="39188" x="5318125" y="6456363"/>
          <p14:tracePt t="39205" x="5362575" y="6481763"/>
          <p14:tracePt t="39222" x="5387975" y="6508750"/>
          <p14:tracePt t="39238" x="5414963" y="6516688"/>
          <p14:tracePt t="39255" x="5440363" y="6526213"/>
          <p14:tracePt t="39272" x="5527675" y="6534150"/>
          <p14:tracePt t="39289" x="5597525" y="6543675"/>
          <p14:tracePt t="39290" x="5649913" y="6543675"/>
          <p14:tracePt t="39305" x="5702300" y="6526213"/>
          <p14:tracePt t="39323" x="5903913" y="6473825"/>
          <p14:tracePt t="39339" x="6069013" y="6429375"/>
          <p14:tracePt t="39340" x="6148388" y="6394450"/>
          <p14:tracePt t="39355" x="6332538" y="6342063"/>
          <p14:tracePt t="39373" x="6507163" y="6281738"/>
          <p14:tracePt t="39389" x="6664325" y="6229350"/>
          <p14:tracePt t="39390" x="6759575" y="6202363"/>
          <p14:tracePt t="39406" x="6891338" y="6167438"/>
          <p14:tracePt t="39423" x="7021513" y="6124575"/>
          <p14:tracePt t="39439" x="7135813" y="6107113"/>
          <p14:tracePt t="39455" x="7196138" y="6097588"/>
          <p14:tracePt t="39472" x="7231063" y="6097588"/>
          <p14:tracePt t="39489" x="7258050" y="6097588"/>
          <p14:tracePt t="39505" x="7265988" y="6097588"/>
          <p14:tracePt t="39523" x="7275513" y="6097588"/>
          <p14:tracePt t="39553" x="7283450" y="6097588"/>
          <p14:tracePt t="39589" x="7300913" y="6097588"/>
          <p14:tracePt t="40667" x="7335838" y="5940425"/>
          <p14:tracePt t="40669" x="7380288" y="5653088"/>
          <p14:tracePt t="40678" x="7450138" y="5381625"/>
          <p14:tracePt t="40689" x="7562850" y="4665663"/>
          <p14:tracePt t="40707" x="7712075" y="3940175"/>
          <p14:tracePt t="40709" x="7764463" y="3598863"/>
          <p14:tracePt t="40724" x="7834313" y="3249613"/>
          <p14:tracePt t="40727" x="7886700" y="2987675"/>
          <p14:tracePt t="40729" x="7939088" y="2708275"/>
          <p14:tracePt t="40743" x="7964488" y="2506663"/>
          <p14:tracePt t="40745" x="8008938" y="2306638"/>
          <p14:tracePt t="40758" x="8034338" y="2157413"/>
          <p14:tracePt t="40759" x="8043863" y="2044700"/>
          <p14:tracePt t="40774" x="8051800" y="1939925"/>
          <p14:tracePt t="40791" x="8061325" y="1720850"/>
          <p14:tracePt t="40792" x="8061325" y="1668463"/>
          <p14:tracePt t="40808" x="8061325" y="1625600"/>
          <p14:tracePt t="40809" x="8061325" y="1590675"/>
          <p14:tracePt t="40824" x="8061325" y="1563688"/>
          <p14:tracePt t="40826" x="8061325" y="1528763"/>
          <p14:tracePt t="40841" x="8051800" y="1476375"/>
          <p14:tracePt t="40843" x="8051800" y="1450975"/>
          <p14:tracePt t="40857" x="8043863" y="1416050"/>
          <p14:tracePt t="40873" x="8043863" y="1406525"/>
          <p14:tracePt t="40889" x="8043863" y="1389063"/>
          <p14:tracePt t="40914" x="8043863" y="1381125"/>
          <p14:tracePt t="40951" x="8043863" y="1371600"/>
          <p14:tracePt t="41304" x="8008938" y="1284288"/>
          <p14:tracePt t="41311" x="7974013" y="1204913"/>
          <p14:tracePt t="41325" x="7869238" y="1004888"/>
          <p14:tracePt t="41339" x="7764463" y="855663"/>
          <p14:tracePt t="41356" x="7632700" y="698500"/>
          <p14:tracePt t="41374" x="7519988" y="576263"/>
          <p14:tracePt t="41375" x="7423150" y="515938"/>
          <p14:tracePt t="41390" x="7353300" y="463550"/>
          <p14:tracePt t="41392" x="7292975" y="419100"/>
          <p14:tracePt t="41407" x="7135813" y="323850"/>
          <p14:tracePt t="41423" x="7013575" y="261938"/>
          <p14:tracePt t="41424" x="6978650" y="227013"/>
          <p14:tracePt t="41439" x="6891338" y="166688"/>
          <p14:tracePt t="41456" x="6794500" y="793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05DB1-CB59-4878-89CF-148EDA9FD484}"/>
              </a:ext>
            </a:extLst>
          </p:cNvPr>
          <p:cNvSpPr>
            <a:spLocks noGrp="1"/>
          </p:cNvSpPr>
          <p:nvPr>
            <p:ph sz="quarter" idx="13"/>
          </p:nvPr>
        </p:nvSpPr>
        <p:spPr>
          <a:xfrm>
            <a:off x="514351" y="2063397"/>
            <a:ext cx="7796030" cy="2280004"/>
          </a:xfrm>
        </p:spPr>
        <p:txBody>
          <a:bodyPr>
            <a:normAutofit fontScale="92500"/>
          </a:bodyPr>
          <a:lstStyle/>
          <a:p>
            <a:pPr marL="0" indent="0">
              <a:buNone/>
            </a:pPr>
            <a:r>
              <a:rPr lang="en-US" sz="3200" dirty="0">
                <a:latin typeface="Gill Sans Nova Cond" panose="020B0606020104020203" pitchFamily="34" charset="0"/>
              </a:rPr>
              <a:t>A coherent sequence of courses selected from one of the following: </a:t>
            </a:r>
          </a:p>
          <a:p>
            <a:r>
              <a:rPr lang="en-US" sz="3200" dirty="0">
                <a:latin typeface="Gill Sans Nova Cond" panose="020B0606020104020203" pitchFamily="34" charset="0"/>
              </a:rPr>
              <a:t>5 Credits in Social Studies courses 									</a:t>
            </a:r>
          </a:p>
          <a:p>
            <a:r>
              <a:rPr lang="en-US" sz="3200" dirty="0">
                <a:latin typeface="Gill Sans Nova Cond" panose="020B0606020104020203" pitchFamily="34" charset="0"/>
              </a:rPr>
              <a:t>4 credits in fine arts (art, music, or theater)   								(for example: band 1, band 2, band 3 and band 4)</a:t>
            </a:r>
          </a:p>
        </p:txBody>
      </p:sp>
      <p:sp>
        <p:nvSpPr>
          <p:cNvPr id="4" name="Flowchart: Alternate Process 3">
            <a:extLst>
              <a:ext uri="{FF2B5EF4-FFF2-40B4-BE49-F238E27FC236}">
                <a16:creationId xmlns:a16="http://schemas.microsoft.com/office/drawing/2014/main" id="{0F923DF6-A76D-3040-7977-36A90B812E1B}"/>
              </a:ext>
            </a:extLst>
          </p:cNvPr>
          <p:cNvSpPr/>
          <p:nvPr/>
        </p:nvSpPr>
        <p:spPr>
          <a:xfrm>
            <a:off x="514351" y="533400"/>
            <a:ext cx="8125557" cy="1019175"/>
          </a:xfrm>
          <a:prstGeom prst="flowChartAlternateProcess">
            <a:avLst/>
          </a:prstGeom>
          <a:solidFill>
            <a:srgbClr val="8064A2">
              <a:lumMod val="60000"/>
              <a:lumOff val="40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685800" fontAlgn="auto">
              <a:lnSpc>
                <a:spcPct val="115000"/>
              </a:lnSpc>
              <a:spcAft>
                <a:spcPts val="1000"/>
              </a:spcAft>
              <a:buClrTx/>
              <a:buSzTx/>
              <a:tabLst/>
              <a:defRPr/>
            </a:pPr>
            <a:r>
              <a:rPr lang="en-US" sz="405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Arts and Humanities</a:t>
            </a:r>
          </a:p>
        </p:txBody>
      </p:sp>
      <p:pic>
        <p:nvPicPr>
          <p:cNvPr id="2" name="Recorded Sound">
            <a:hlinkClick r:id="" action="ppaction://media"/>
            <a:extLst>
              <a:ext uri="{FF2B5EF4-FFF2-40B4-BE49-F238E27FC236}">
                <a16:creationId xmlns:a16="http://schemas.microsoft.com/office/drawing/2014/main" id="{DDF34AB9-DAC1-92EC-A4C3-BA419A7E12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6096000"/>
            <a:ext cx="609600" cy="609600"/>
          </a:xfrm>
          <a:prstGeom prst="rect">
            <a:avLst/>
          </a:prstGeom>
        </p:spPr>
      </p:pic>
    </p:spTree>
    <p:extLst>
      <p:ext uri="{BB962C8B-B14F-4D97-AF65-F5344CB8AC3E}">
        <p14:creationId xmlns:p14="http://schemas.microsoft.com/office/powerpoint/2010/main" val="4205523566"/>
      </p:ext>
    </p:extLst>
  </p:cSld>
  <p:clrMapOvr>
    <a:masterClrMapping/>
  </p:clrMapOvr>
  <mc:AlternateContent xmlns:mc="http://schemas.openxmlformats.org/markup-compatibility/2006" xmlns:p14="http://schemas.microsoft.com/office/powerpoint/2010/main">
    <mc:Choice Requires="p14">
      <p:transition spd="slow" p14:dur="2000" advTm="48539"/>
    </mc:Choice>
    <mc:Fallback xmlns="">
      <p:transition spd="slow" advTm="48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07" x="9004300" y="2157413"/>
          <p14:tracePt t="6419" x="8924925" y="2132013"/>
          <p14:tracePt t="6436" x="8680450" y="2062163"/>
          <p14:tracePt t="6452" x="8462963" y="2017713"/>
          <p14:tracePt t="6470" x="8218488" y="1974850"/>
          <p14:tracePt t="6471" x="8121650" y="1947863"/>
          <p14:tracePt t="6486" x="7886700" y="1912938"/>
          <p14:tracePt t="6502" x="7650163" y="1887538"/>
          <p14:tracePt t="6519" x="7467600" y="1878013"/>
          <p14:tracePt t="6521" x="7397750" y="1870075"/>
          <p14:tracePt t="6535" x="7283450" y="1870075"/>
          <p14:tracePt t="6536" x="7205663" y="1860550"/>
          <p14:tracePt t="6551" x="7083425" y="1843088"/>
          <p14:tracePt t="6569" x="7004050" y="1825625"/>
          <p14:tracePt t="6570" x="6934200" y="1825625"/>
          <p14:tracePt t="6585" x="6838950" y="1817688"/>
          <p14:tracePt t="6601" x="6707188" y="1817688"/>
          <p14:tracePt t="6618" x="6629400" y="1817688"/>
          <p14:tracePt t="6620" x="6602413" y="1817688"/>
          <p14:tracePt t="6635" x="6567488" y="1817688"/>
          <p14:tracePt t="6636" x="6550025" y="1817688"/>
          <p14:tracePt t="6652" x="6542088" y="1817688"/>
          <p14:tracePt t="6954" x="6472238" y="1852613"/>
          <p14:tracePt t="6960" x="6350000" y="1887538"/>
          <p14:tracePt t="6968" x="6245225" y="1947863"/>
          <p14:tracePt t="6987" x="6008688" y="2017713"/>
          <p14:tracePt t="6989" x="5886450" y="2079625"/>
          <p14:tracePt t="7002" x="5632450" y="2149475"/>
          <p14:tracePt t="7020" x="5380038" y="2227263"/>
          <p14:tracePt t="7034" x="5170488" y="2306638"/>
          <p14:tracePt t="7052" x="4838700" y="2366963"/>
          <p14:tracePt t="7067" x="4646613" y="2401888"/>
          <p14:tracePt t="7086" x="4410075" y="2463800"/>
          <p14:tracePt t="7087" x="4332288" y="2471738"/>
          <p14:tracePt t="7102" x="4244975" y="2481263"/>
          <p14:tracePt t="7103" x="4157663" y="2489200"/>
          <p14:tracePt t="7118" x="3938588" y="2506663"/>
          <p14:tracePt t="7135" x="3756025" y="2516188"/>
          <p14:tracePt t="7152" x="3476625" y="2551113"/>
          <p14:tracePt t="7168" x="3205163" y="2576513"/>
          <p14:tracePt t="7186" x="2986088" y="2586038"/>
          <p14:tracePt t="7186" x="2881313" y="2593975"/>
          <p14:tracePt t="7203" x="2628900" y="2611438"/>
          <p14:tracePt t="7219" x="2471738" y="2611438"/>
          <p14:tracePt t="7234" x="2322513" y="2620963"/>
          <p14:tracePt t="7251" x="2157413" y="2620963"/>
          <p14:tracePt t="7269" x="2043113" y="2620963"/>
          <p14:tracePt t="7284" x="1938338" y="2628900"/>
          <p14:tracePt t="7301" x="1903413" y="2628900"/>
          <p14:tracePt t="7607" x="1868488" y="2628900"/>
          <p14:tracePt t="7614" x="1843088" y="2628900"/>
          <p14:tracePt t="7619" x="1808163" y="2620963"/>
          <p14:tracePt t="7635" x="1773238" y="2611438"/>
          <p14:tracePt t="7655" x="1738313" y="2611438"/>
          <p14:tracePt t="7669" x="1738313" y="2603500"/>
          <p14:tracePt t="7687" x="1728788" y="2593975"/>
          <p14:tracePt t="7704" x="1711325" y="2568575"/>
          <p14:tracePt t="7721" x="1711325" y="2559050"/>
          <p14:tracePt t="7736" x="1703388" y="2559050"/>
          <p14:tracePt t="7761" x="1693863" y="2551113"/>
          <p14:tracePt t="7817" x="1703388" y="2551113"/>
          <p14:tracePt t="7824" x="1711325" y="2551113"/>
          <p14:tracePt t="7834" x="1728788" y="2559050"/>
          <p14:tracePt t="7852" x="1816100" y="2586038"/>
          <p14:tracePt t="7853" x="1903413" y="2603500"/>
          <p14:tracePt t="7868" x="1982788" y="2603500"/>
          <p14:tracePt t="7885" x="2035175" y="2611438"/>
          <p14:tracePt t="7902" x="2070100" y="2611438"/>
          <p14:tracePt t="7917" x="2095500" y="2611438"/>
          <p14:tracePt t="7934" x="2105025" y="2611438"/>
          <p14:tracePt t="7951" x="2130425" y="2611438"/>
          <p14:tracePt t="7968" x="2139950" y="2611438"/>
          <p14:tracePt t="7984" x="2165350" y="2611438"/>
          <p14:tracePt t="8001" x="2174875" y="2611438"/>
          <p14:tracePt t="8018" x="2192338" y="2611438"/>
          <p14:tracePt t="8036" x="2200275" y="2611438"/>
          <p14:tracePt t="8051" x="2262188" y="2611438"/>
          <p14:tracePt t="8068" x="2349500" y="2620963"/>
          <p14:tracePt t="8086" x="2427288" y="2620963"/>
          <p14:tracePt t="8103" x="2444750" y="2620963"/>
          <p14:tracePt t="8117" x="2454275" y="2620963"/>
          <p14:tracePt t="8135" x="2479675" y="2620963"/>
          <p14:tracePt t="8164" x="2489200" y="2620963"/>
          <p14:tracePt t="8179" x="2497138" y="2620963"/>
          <p14:tracePt t="8250" x="2506663" y="2620963"/>
          <p14:tracePt t="8279" x="2514600" y="2620963"/>
          <p14:tracePt t="8293" x="2524125" y="2628900"/>
          <p14:tracePt t="8300" x="2541588" y="2628900"/>
          <p14:tracePt t="8307" x="2559050" y="2628900"/>
          <p14:tracePt t="8321" x="2576513" y="2628900"/>
          <p14:tracePt t="8335" x="2584450" y="2628900"/>
          <p14:tracePt t="8337" x="2646363" y="2638425"/>
          <p14:tracePt t="8352" x="2724150" y="2638425"/>
          <p14:tracePt t="8369" x="2820988" y="2638425"/>
          <p14:tracePt t="8370" x="2855913" y="2638425"/>
          <p14:tracePt t="8385" x="2898775" y="2638425"/>
          <p14:tracePt t="8387" x="2925763" y="2638425"/>
          <p14:tracePt t="8402" x="2968625" y="2638425"/>
          <p14:tracePt t="8418" x="2995613" y="2638425"/>
          <p14:tracePt t="8420" x="3003550" y="2638425"/>
          <p14:tracePt t="8435" x="3021013" y="2638425"/>
          <p14:tracePt t="8452" x="3030538" y="2638425"/>
          <p14:tracePt t="8469" x="3038475" y="2638425"/>
          <p14:tracePt t="8485" x="3048000" y="2638425"/>
          <p14:tracePt t="8542" x="3057525" y="2638425"/>
          <p14:tracePt t="8946" x="3117850" y="2620963"/>
          <p14:tracePt t="8955" x="3187700" y="2611438"/>
          <p14:tracePt t="8970" x="3302000" y="2593975"/>
          <p14:tracePt t="8985" x="3371850" y="2586038"/>
          <p14:tracePt t="8989" x="3389313" y="2586038"/>
          <p14:tracePt t="9002" x="3406775" y="2586038"/>
          <p14:tracePt t="9018" x="3441700" y="2586038"/>
          <p14:tracePt t="9035" x="3449638" y="2586038"/>
          <p14:tracePt t="9055" x="3459163" y="2586038"/>
          <p14:tracePt t="9070" x="3467100" y="2586038"/>
          <p14:tracePt t="9103" x="3476625" y="2586038"/>
          <p14:tracePt t="9118" x="3494088" y="2586038"/>
          <p14:tracePt t="9181" x="3502025" y="2586038"/>
          <p14:tracePt t="9216" x="3511550" y="2586038"/>
          <p14:tracePt t="9604" x="3519488" y="2586038"/>
          <p14:tracePt t="9612" x="3529013" y="2586038"/>
          <p14:tracePt t="9635" x="3536950" y="2586038"/>
          <p14:tracePt t="9669" x="3546475" y="2586038"/>
          <p14:tracePt t="9682" x="3554413" y="2586038"/>
          <p14:tracePt t="9691" x="3571875" y="2586038"/>
          <p14:tracePt t="9703" x="3581400" y="2586038"/>
          <p14:tracePt t="9704" x="3589338" y="2586038"/>
          <p14:tracePt t="9720" x="3606800" y="2586038"/>
          <p14:tracePt t="9735" x="3624263" y="2586038"/>
          <p14:tracePt t="9752" x="3633788" y="2586038"/>
          <p14:tracePt t="9753" x="3641725" y="2586038"/>
          <p14:tracePt t="9767" x="3651250" y="2586038"/>
          <p14:tracePt t="9785" x="3668713" y="2586038"/>
          <p14:tracePt t="9802" x="3686175" y="2586038"/>
          <p14:tracePt t="9803" x="3694113" y="2586038"/>
          <p14:tracePt t="9817" x="3703638" y="2586038"/>
          <p14:tracePt t="9834" x="3721100" y="2586038"/>
          <p14:tracePt t="9851" x="3729038" y="2586038"/>
          <p14:tracePt t="9868" x="3808413" y="2586038"/>
          <p14:tracePt t="9885" x="3878263" y="2586038"/>
          <p14:tracePt t="9902" x="3938588" y="2586038"/>
          <p14:tracePt t="9918" x="3956050" y="2586038"/>
          <p14:tracePt t="9936" x="3983038" y="2586038"/>
          <p14:tracePt t="9951" x="3990975" y="2586038"/>
          <p14:tracePt t="9969" x="4017963" y="2586038"/>
          <p14:tracePt t="9985" x="4060825" y="2586038"/>
          <p14:tracePt t="10001" x="4095750" y="2586038"/>
          <p14:tracePt t="10017" x="4157663" y="2586038"/>
          <p14:tracePt t="10034" x="4217988" y="2593975"/>
          <p14:tracePt t="10035" x="4244975" y="2593975"/>
          <p14:tracePt t="10051" x="4322763" y="2611438"/>
          <p14:tracePt t="10067" x="4392613" y="2628900"/>
          <p14:tracePt t="10085" x="4437063" y="2638425"/>
          <p14:tracePt t="10085" x="4462463" y="2646363"/>
          <p14:tracePt t="10101" x="4497388" y="2646363"/>
          <p14:tracePt t="10120" x="4549775" y="2655888"/>
          <p14:tracePt t="10120" x="4559300" y="2655888"/>
          <p14:tracePt t="10135" x="4629150" y="2655888"/>
          <p14:tracePt t="10151" x="4672013" y="2655888"/>
          <p14:tracePt t="10168" x="4724400" y="2655888"/>
          <p14:tracePt t="10185" x="4768850" y="2655888"/>
          <p14:tracePt t="10201" x="4803775" y="2655888"/>
          <p14:tracePt t="10219" x="4838700" y="2655888"/>
          <p14:tracePt t="10236" x="4846638" y="2655888"/>
          <p14:tracePt t="10252" x="4856163" y="2655888"/>
          <p14:tracePt t="10284" x="4864100" y="2655888"/>
          <p14:tracePt t="10683" x="4891088" y="2655888"/>
          <p14:tracePt t="10689" x="4899025" y="2655888"/>
          <p14:tracePt t="10704" x="4943475" y="2655888"/>
          <p14:tracePt t="10720" x="4960938" y="2655888"/>
          <p14:tracePt t="10722" x="4968875" y="2655888"/>
          <p14:tracePt t="10737" x="4995863" y="2655888"/>
          <p14:tracePt t="10738" x="5030788" y="2655888"/>
          <p14:tracePt t="10753" x="5091113" y="2655888"/>
          <p14:tracePt t="10770" x="5143500" y="2655888"/>
          <p14:tracePt t="10786" x="5240338" y="2655888"/>
          <p14:tracePt t="10802" x="5318125" y="2663825"/>
          <p14:tracePt t="10818" x="5353050" y="2663825"/>
          <p14:tracePt t="10834" x="5380038" y="2673350"/>
          <p14:tracePt t="10852" x="5405438" y="2673350"/>
          <p14:tracePt t="10869" x="5432425" y="2681288"/>
          <p14:tracePt t="10885" x="5484813" y="2681288"/>
          <p14:tracePt t="10886" x="5502275" y="2690813"/>
          <p14:tracePt t="10901" x="5545138" y="2690813"/>
          <p14:tracePt t="10918" x="5580063" y="2698750"/>
          <p14:tracePt t="10935" x="5607050" y="2698750"/>
          <p14:tracePt t="10936" x="5649913" y="2708275"/>
          <p14:tracePt t="10951" x="5694363" y="2708275"/>
          <p14:tracePt t="10969" x="5711825" y="2708275"/>
          <p14:tracePt t="10985" x="5729288" y="2708275"/>
          <p14:tracePt t="10986" x="5737225" y="2708275"/>
          <p14:tracePt t="11007" x="5746750" y="2708275"/>
          <p14:tracePt t="11050" x="5754688" y="2708275"/>
          <p14:tracePt t="11086" x="5764213" y="2708275"/>
          <p14:tracePt t="11121" x="5772150" y="2708275"/>
          <p14:tracePt t="11263" x="5772150" y="2716213"/>
          <p14:tracePt t="11950" x="5719763" y="2733675"/>
          <p14:tracePt t="11954" x="5649913" y="2743200"/>
          <p14:tracePt t="11961" x="5572125" y="2752725"/>
          <p14:tracePt t="11976" x="5422900" y="2770188"/>
          <p14:tracePt t="11985" x="5292725" y="2778125"/>
          <p14:tracePt t="12002" x="5143500" y="2778125"/>
          <p14:tracePt t="12021" x="4951413" y="2778125"/>
          <p14:tracePt t="12036" x="4881563" y="2778125"/>
          <p14:tracePt t="12052" x="4838700" y="2778125"/>
          <p14:tracePt t="12070" x="4811713" y="2778125"/>
          <p14:tracePt t="12091" x="4794250" y="2778125"/>
          <p14:tracePt t="12101" x="4786313" y="2778125"/>
          <p14:tracePt t="12134" x="4776788" y="2778125"/>
          <p14:tracePt t="12170" x="4768850" y="2778125"/>
          <p14:tracePt t="12198" x="4768850" y="2787650"/>
          <p14:tracePt t="12220" x="4759325" y="2787650"/>
          <p14:tracePt t="12256" x="4759325" y="2805113"/>
          <p14:tracePt t="12262" x="4751388" y="2813050"/>
          <p14:tracePt t="12270" x="4741863" y="2822575"/>
          <p14:tracePt t="12285" x="4724400" y="2840038"/>
          <p14:tracePt t="12304" x="4699000" y="2882900"/>
          <p14:tracePt t="12320" x="4689475" y="2892425"/>
          <p14:tracePt t="12337" x="4681538" y="2917825"/>
          <p14:tracePt t="12353" x="4672013" y="2917825"/>
          <p14:tracePt t="12355" x="4664075" y="2917825"/>
          <p14:tracePt t="12368" x="4664075" y="2927350"/>
          <p14:tracePt t="12369" x="4654550" y="2927350"/>
          <p14:tracePt t="12389" x="4646613" y="2935288"/>
          <p14:tracePt t="12410" x="4637088" y="2935288"/>
          <p14:tracePt t="12424" x="4637088" y="2944813"/>
          <p14:tracePt t="12459" x="4637088" y="2952750"/>
          <p14:tracePt t="12480" x="4629150" y="2962275"/>
          <p14:tracePt t="12516" x="4629150" y="2970213"/>
          <p14:tracePt t="12545" x="4629150" y="2979738"/>
          <p14:tracePt t="12630" x="4637088" y="2979738"/>
          <p14:tracePt t="12715" x="4629150" y="2979738"/>
          <p14:tracePt t="12750" x="4619625" y="2979738"/>
          <p14:tracePt t="12885" x="4629150" y="2979738"/>
          <p14:tracePt t="19436" x="4619625" y="2979738"/>
          <p14:tracePt t="19442" x="4541838" y="3005138"/>
          <p14:tracePt t="19455" x="4489450" y="3032125"/>
          <p14:tracePt t="19456" x="4410075" y="3040063"/>
          <p14:tracePt t="19472" x="4287838" y="3092450"/>
          <p14:tracePt t="19486" x="4157663" y="3136900"/>
          <p14:tracePt t="19507" x="3816350" y="3232150"/>
          <p14:tracePt t="19521" x="3616325" y="3319463"/>
          <p14:tracePt t="19537" x="3459163" y="3389313"/>
          <p14:tracePt t="19551" x="3127375" y="3494088"/>
          <p14:tracePt t="19568" x="2933700" y="3546475"/>
          <p14:tracePt t="19584" x="2576513" y="3616325"/>
          <p14:tracePt t="19602" x="2409825" y="3660775"/>
          <p14:tracePt t="19603" x="2357438" y="3678238"/>
          <p14:tracePt t="19617" x="2297113" y="3686175"/>
          <p14:tracePt t="19634" x="2235200" y="3713163"/>
          <p14:tracePt t="19652" x="2227263" y="3713163"/>
          <p14:tracePt t="19768" x="2227263" y="3703638"/>
          <p14:tracePt t="19774" x="2217738" y="3703638"/>
          <p14:tracePt t="19803" x="2217738" y="3695700"/>
          <p14:tracePt t="19809" x="2209800" y="3695700"/>
          <p14:tracePt t="19821" x="2209800" y="3686175"/>
          <p14:tracePt t="19837" x="2209800" y="3668713"/>
          <p14:tracePt t="19838" x="2209800" y="3660775"/>
          <p14:tracePt t="19854" x="2209800" y="3643313"/>
          <p14:tracePt t="19875" x="2209800" y="3598863"/>
          <p14:tracePt t="19887" x="2217738" y="3581400"/>
          <p14:tracePt t="19905" x="2217738" y="3563938"/>
          <p14:tracePt t="19923" x="2227263" y="3521075"/>
          <p14:tracePt t="19939" x="2227263" y="3503613"/>
          <p14:tracePt t="19952" x="2244725" y="3476625"/>
          <p14:tracePt t="19968" x="2244725" y="3459163"/>
          <p14:tracePt t="19985" x="2244725" y="3451225"/>
          <p14:tracePt t="20001" x="2244725" y="3441700"/>
          <p14:tracePt t="20018" x="2244725" y="3433763"/>
          <p14:tracePt t="20042" x="2244725" y="3424238"/>
          <p14:tracePt t="20053" x="2244725" y="3406775"/>
          <p14:tracePt t="20086" x="2244725" y="3398838"/>
          <p14:tracePt t="20106" x="2244725" y="3389313"/>
          <p14:tracePt t="20135" x="2244725" y="3381375"/>
          <p14:tracePt t="20160" x="2244725" y="3371850"/>
          <p14:tracePt t="20171" x="2244725" y="3363913"/>
          <p14:tracePt t="20227" x="2244725" y="3346450"/>
          <p14:tracePt t="20264" x="2244725" y="3336925"/>
          <p14:tracePt t="20292" x="2252663" y="3336925"/>
          <p14:tracePt t="20312" x="2270125" y="3328988"/>
          <p14:tracePt t="20319" x="2287588" y="3328988"/>
          <p14:tracePt t="20326" x="2297113" y="3328988"/>
          <p14:tracePt t="20335" x="2322513" y="3319463"/>
          <p14:tracePt t="20352" x="2349500" y="3319463"/>
          <p14:tracePt t="20368" x="2374900" y="3319463"/>
          <p14:tracePt t="20384" x="2427288" y="3336925"/>
          <p14:tracePt t="20401" x="2471738" y="3354388"/>
          <p14:tracePt t="20418" x="2497138" y="3354388"/>
          <p14:tracePt t="20419" x="2524125" y="3363913"/>
          <p14:tracePt t="20434" x="2559050" y="3363913"/>
          <p14:tracePt t="20453" x="2619375" y="3363913"/>
          <p14:tracePt t="20469" x="2663825" y="3363913"/>
          <p14:tracePt t="20484" x="2741613" y="3371850"/>
          <p14:tracePt t="20501" x="2855913" y="3381375"/>
          <p14:tracePt t="20518" x="2951163" y="3389313"/>
          <p14:tracePt t="20534" x="2986088" y="3389313"/>
          <p14:tracePt t="20553" x="3013075" y="3389313"/>
          <p14:tracePt t="20553" x="3021013" y="3389313"/>
          <p14:tracePt t="20589" x="3038475" y="3389313"/>
          <p14:tracePt t="20624" x="3038475" y="3398838"/>
          <p14:tracePt t="20652" x="3048000" y="3398838"/>
          <p14:tracePt t="20859" x="3057525" y="3398838"/>
          <p14:tracePt t="20887" x="3065463" y="3398838"/>
          <p14:tracePt t="20906" x="3082925" y="3398838"/>
          <p14:tracePt t="20909" x="3117850" y="3398838"/>
          <p14:tracePt t="20923" x="3205163" y="3398838"/>
          <p14:tracePt t="20939" x="3336925" y="3398838"/>
          <p14:tracePt t="20955" x="3459163" y="3398838"/>
          <p14:tracePt t="20972" x="3616325" y="3398838"/>
          <p14:tracePt t="20989" x="3686175" y="3398838"/>
          <p14:tracePt t="21006" x="3756025" y="3389313"/>
          <p14:tracePt t="21007" x="3781425" y="3381375"/>
          <p14:tracePt t="21017" x="3798888" y="3381375"/>
          <p14:tracePt t="21039" x="3808413" y="3381375"/>
          <p14:tracePt t="21056" x="3816350" y="3381375"/>
          <p14:tracePt t="21072" x="3825875" y="3381375"/>
          <p14:tracePt t="21106" x="3833813" y="3381375"/>
          <p14:tracePt t="21383" x="3825875" y="3381375"/>
          <p14:tracePt t="21418" x="3816350" y="3381375"/>
          <p14:tracePt t="21470" x="3808413" y="3381375"/>
          <p14:tracePt t="21476" x="3798888" y="3381375"/>
          <p14:tracePt t="21490" x="3773488" y="3371850"/>
          <p14:tracePt t="21503" x="3756025" y="3371850"/>
          <p14:tracePt t="21520" x="3738563" y="3371850"/>
          <p14:tracePt t="21537" x="3711575" y="3371850"/>
          <p14:tracePt t="21539" x="3694113" y="3371850"/>
          <p14:tracePt t="21552" x="3676650" y="3354388"/>
          <p14:tracePt t="21569" x="3641725" y="3346450"/>
          <p14:tracePt t="21585" x="3616325" y="3346450"/>
          <p14:tracePt t="21604" x="3554413" y="3346450"/>
          <p14:tracePt t="21617" x="3519488" y="3346450"/>
          <p14:tracePt t="21634" x="3476625" y="3346450"/>
          <p14:tracePt t="21651" x="3449638" y="3346450"/>
          <p14:tracePt t="21652" x="3441700" y="3346450"/>
          <p14:tracePt t="21667" x="3432175" y="3346450"/>
          <p14:tracePt t="21684" x="3424238" y="3336925"/>
          <p14:tracePt t="21702" x="3406775" y="3336925"/>
          <p14:tracePt t="21730" x="3397250" y="3336925"/>
          <p14:tracePt t="21746" x="3397250" y="3328988"/>
          <p14:tracePt t="21781" x="3397250" y="3319463"/>
          <p14:tracePt t="21880" x="3389313" y="3319463"/>
          <p14:tracePt t="21939" x="3379788" y="3319463"/>
          <p14:tracePt t="21965" x="3371850" y="3319463"/>
          <p14:tracePt t="21971" x="3336925" y="3311525"/>
          <p14:tracePt t="21979" x="3309938" y="3311525"/>
          <p14:tracePt t="22004" x="3240088" y="3302000"/>
          <p14:tracePt t="22021" x="3162300" y="3294063"/>
          <p14:tracePt t="22037" x="3082925" y="3284538"/>
          <p14:tracePt t="22058" x="3057525" y="3284538"/>
          <p14:tracePt t="22074" x="3048000" y="3284538"/>
          <p14:tracePt t="22085" x="3038475" y="3284538"/>
          <p14:tracePt t="22142" x="3021013" y="3284538"/>
          <p14:tracePt t="22277" x="3030538" y="3284538"/>
          <p14:tracePt t="22290" x="3057525" y="3284538"/>
          <p14:tracePt t="22297" x="3082925" y="3284538"/>
          <p14:tracePt t="22304" x="3109913" y="3294063"/>
          <p14:tracePt t="22322" x="3144838" y="3294063"/>
          <p14:tracePt t="22339" x="3170238" y="3311525"/>
          <p14:tracePt t="22341" x="3179763" y="3319463"/>
          <p14:tracePt t="22353" x="3197225" y="3319463"/>
          <p14:tracePt t="22354" x="3205163" y="3319463"/>
          <p14:tracePt t="22390" x="3214688" y="3328988"/>
          <p14:tracePt t="22426" x="3222625" y="3328988"/>
          <p14:tracePt t="22498" x="3232150" y="3328988"/>
          <p14:tracePt t="22517" x="3249613" y="3328988"/>
          <p14:tracePt t="22531" x="3257550" y="3328988"/>
          <p14:tracePt t="22537" x="3267075" y="3328988"/>
          <p14:tracePt t="22552" x="3275013" y="3319463"/>
          <p14:tracePt t="22553" x="3284538" y="3319463"/>
          <p14:tracePt t="22571" x="3354388" y="3311525"/>
          <p14:tracePt t="22587" x="3432175" y="3311525"/>
          <p14:tracePt t="22588" x="3467100" y="3311525"/>
          <p14:tracePt t="22604" x="3519488" y="3311525"/>
          <p14:tracePt t="22618" x="3563938" y="3311525"/>
          <p14:tracePt t="22636" x="3616325" y="3311525"/>
          <p14:tracePt t="22651" x="3668713" y="3319463"/>
          <p14:tracePt t="22668" x="3711575" y="3328988"/>
          <p14:tracePt t="22684" x="3756025" y="3336925"/>
          <p14:tracePt t="22701" x="3825875" y="3336925"/>
          <p14:tracePt t="22719" x="3851275" y="3336925"/>
          <p14:tracePt t="22735" x="3886200" y="3336925"/>
          <p14:tracePt t="22751" x="3895725" y="3336925"/>
          <p14:tracePt t="22768" x="3903663" y="3336925"/>
          <p14:tracePt t="22785" x="3913188" y="3336925"/>
          <p14:tracePt t="22786" x="3913188" y="3346450"/>
          <p14:tracePt t="22822" x="3921125" y="3346450"/>
          <p14:tracePt t="22857" x="3930650" y="3346450"/>
          <p14:tracePt t="22892" x="3938588" y="3346450"/>
          <p14:tracePt t="22927" x="3948113" y="3346450"/>
          <p14:tracePt t="22992" x="3956050" y="3346450"/>
          <p14:tracePt t="23035" x="3965575" y="3346450"/>
          <p14:tracePt t="23623" x="3983038" y="3336925"/>
          <p14:tracePt t="23630" x="4017963" y="3328988"/>
          <p14:tracePt t="23637" x="4113213" y="3311525"/>
          <p14:tracePt t="23655" x="4287838" y="3276600"/>
          <p14:tracePt t="23671" x="4427538" y="3232150"/>
          <p14:tracePt t="23672" x="4506913" y="3224213"/>
          <p14:tracePt t="23685" x="4541838" y="3214688"/>
          <p14:tracePt t="23686" x="4602163" y="3206750"/>
          <p14:tracePt t="23702" x="4646613" y="3189288"/>
          <p14:tracePt t="23720" x="4741863" y="3162300"/>
          <p14:tracePt t="23721" x="4768850" y="3162300"/>
          <p14:tracePt t="23736" x="4829175" y="3154363"/>
          <p14:tracePt t="23752" x="4873625" y="3154363"/>
          <p14:tracePt t="23770" x="4891088" y="3154363"/>
          <p14:tracePt t="23771" x="4899025" y="3154363"/>
          <p14:tracePt t="23785" x="4916488" y="3154363"/>
          <p14:tracePt t="23802" x="4933950" y="3154363"/>
          <p14:tracePt t="23821" x="4951413" y="3144838"/>
          <p14:tracePt t="23835" x="4960938" y="3144838"/>
          <p14:tracePt t="23856" x="4968875" y="3144838"/>
          <p14:tracePt t="23869" x="4968875" y="3136900"/>
          <p14:tracePt t="23870" x="4986338" y="3136900"/>
          <p14:tracePt t="23899" x="4986338" y="3127375"/>
          <p14:tracePt t="23913" x="4995863" y="3127375"/>
          <p14:tracePt t="23948" x="5003800" y="3127375"/>
          <p14:tracePt t="24621" x="5003800" y="3119438"/>
          <p14:tracePt t="24643" x="5013325" y="3119438"/>
          <p14:tracePt t="24699" x="5013325" y="3109913"/>
          <p14:tracePt t="24713" x="5013325" y="3092450"/>
          <p14:tracePt t="24720" x="5013325" y="3074988"/>
          <p14:tracePt t="24736" x="5013325" y="2970213"/>
          <p14:tracePt t="24753" x="5013325" y="2813050"/>
          <p14:tracePt t="24770" x="5013325" y="2663825"/>
          <p14:tracePt t="24771" x="5013325" y="2593975"/>
          <p14:tracePt t="24786" x="5013325" y="2384425"/>
          <p14:tracePt t="24802" x="5013325" y="2192338"/>
          <p14:tracePt t="24819" x="5003800" y="2017713"/>
          <p14:tracePt t="24820" x="4995863" y="1930400"/>
          <p14:tracePt t="24835" x="4943475" y="1695450"/>
          <p14:tracePt t="24852" x="4881563" y="1485900"/>
          <p14:tracePt t="24869" x="4838700" y="1319213"/>
          <p14:tracePt t="24885" x="4786313" y="1204913"/>
          <p14:tracePt t="24902" x="4776788" y="1187450"/>
          <p14:tracePt t="24919" x="4768850" y="1187450"/>
          <p14:tracePt t="24920" x="4768850" y="1169988"/>
          <p14:tracePt t="24940" x="4759325" y="1169988"/>
          <p14:tracePt t="25126" x="4759325" y="1179513"/>
          <p14:tracePt t="25270" x="4759325" y="1187450"/>
          <p14:tracePt t="25302" x="4759325" y="1196975"/>
          <p14:tracePt t="25338" x="4759325" y="1204913"/>
          <p14:tracePt t="25360" x="4759325" y="1214438"/>
          <p14:tracePt t="25367" x="4759325" y="1231900"/>
          <p14:tracePt t="25374" x="4759325" y="1249363"/>
          <p14:tracePt t="25387" x="4759325" y="1266825"/>
          <p14:tracePt t="25388" x="4776788" y="1336675"/>
          <p14:tracePt t="25402" x="4811713" y="1371600"/>
          <p14:tracePt t="25403" x="4829175" y="1450975"/>
          <p14:tracePt t="25422" x="4899025" y="1633538"/>
          <p14:tracePt t="25423" x="4978400" y="1712913"/>
          <p14:tracePt t="25437" x="5048250" y="1800225"/>
          <p14:tracePt t="25452" x="5300663" y="2149475"/>
          <p14:tracePt t="25469" x="5380038" y="2376488"/>
          <p14:tracePt t="25485" x="5449888" y="2559050"/>
          <p14:tracePt t="25486" x="5475288" y="2646363"/>
          <p14:tracePt t="25502" x="5519738" y="2813050"/>
          <p14:tracePt t="25519" x="5562600" y="2970213"/>
          <p14:tracePt t="25535" x="5580063" y="3119438"/>
          <p14:tracePt t="25551" x="5580063" y="3162300"/>
          <p14:tracePt t="25570" x="5589588" y="3179763"/>
          <p14:tracePt t="25571" x="5589588" y="3197225"/>
          <p14:tracePt t="25585" x="5597525" y="3206750"/>
          <p14:tracePt t="25585" x="5597525" y="3214688"/>
          <p14:tracePt t="25606" x="5597525" y="3224213"/>
          <p14:tracePt t="25617" x="5607050" y="3224213"/>
          <p14:tracePt t="25635" x="5607050" y="3232150"/>
          <p14:tracePt t="25656" x="5607050" y="3241675"/>
          <p14:tracePt t="25692" x="5607050" y="3249613"/>
          <p14:tracePt t="25919" x="5607050" y="3241675"/>
          <p14:tracePt t="25955" x="5607050" y="3232150"/>
          <p14:tracePt t="26344" x="5572125" y="3232150"/>
          <p14:tracePt t="26351" x="5527675" y="3241675"/>
          <p14:tracePt t="26358" x="5492750" y="3249613"/>
          <p14:tracePt t="26370" x="5467350" y="3259138"/>
          <p14:tracePt t="26372" x="5432425" y="3267075"/>
          <p14:tracePt t="26386" x="5353050" y="3284538"/>
          <p14:tracePt t="26402" x="5257800" y="3311525"/>
          <p14:tracePt t="26420" x="5170488" y="3336925"/>
          <p14:tracePt t="26422" x="5083175" y="3354388"/>
          <p14:tracePt t="26435" x="5013325" y="3363913"/>
          <p14:tracePt t="26436" x="4960938" y="3371850"/>
          <p14:tracePt t="26451" x="4811713" y="3416300"/>
          <p14:tracePt t="26468" x="4681538" y="3459163"/>
          <p14:tracePt t="26485" x="4479925" y="3521075"/>
          <p14:tracePt t="26502" x="4357688" y="3563938"/>
          <p14:tracePt t="26519" x="4217988" y="3598863"/>
          <p14:tracePt t="26520" x="4157663" y="3608388"/>
          <p14:tracePt t="26536" x="3930650" y="3651250"/>
          <p14:tracePt t="26552" x="3756025" y="3678238"/>
          <p14:tracePt t="26569" x="3581400" y="3695700"/>
          <p14:tracePt t="26571" x="3502025" y="3713163"/>
          <p14:tracePt t="26585" x="3371850" y="3721100"/>
          <p14:tracePt t="26586" x="3292475" y="3721100"/>
          <p14:tracePt t="26603" x="3135313" y="3756025"/>
          <p14:tracePt t="26605" x="3082925" y="3756025"/>
          <p14:tracePt t="26619" x="3013075" y="3756025"/>
          <p14:tracePt t="26621" x="2951163" y="3765550"/>
          <p14:tracePt t="26635" x="2803525" y="3765550"/>
          <p14:tracePt t="26653" x="2611438" y="3765550"/>
          <p14:tracePt t="26669" x="2444750" y="3765550"/>
          <p14:tracePt t="26685" x="2366963" y="3738563"/>
          <p14:tracePt t="26702" x="2297113" y="3721100"/>
          <p14:tracePt t="26719" x="2227263" y="3695700"/>
          <p14:tracePt t="26720" x="2192338" y="3686175"/>
          <p14:tracePt t="26735" x="2147888" y="3678238"/>
          <p14:tracePt t="26752" x="2060575" y="3651250"/>
          <p14:tracePt t="26769" x="1973263" y="3660775"/>
          <p14:tracePt t="26785" x="1947863" y="3660775"/>
          <p14:tracePt t="26801" x="1903413" y="3660775"/>
          <p14:tracePt t="26818" x="1895475" y="3660775"/>
          <p14:tracePt t="26820" x="1885950" y="3660775"/>
          <p14:tracePt t="26835" x="1878013" y="3668713"/>
          <p14:tracePt t="26852" x="1843088" y="3695700"/>
          <p14:tracePt t="26855" x="1816100" y="3703638"/>
          <p14:tracePt t="26869" x="1773238" y="3721100"/>
          <p14:tracePt t="26887" x="1763713" y="3738563"/>
          <p14:tracePt t="26890" x="1755775" y="3748088"/>
          <p14:tracePt t="26903" x="1746250" y="3748088"/>
          <p14:tracePt t="26925" x="1746250" y="3756025"/>
          <p14:tracePt t="26936" x="1738313" y="3756025"/>
          <p14:tracePt t="26953" x="1711325" y="3765550"/>
          <p14:tracePt t="26970" x="1693863" y="3773488"/>
          <p14:tracePt t="26973" x="1693863" y="3783013"/>
          <p14:tracePt t="26978" x="1651000" y="3808413"/>
          <p14:tracePt t="26985" x="1616075" y="3817938"/>
          <p14:tracePt t="27003" x="1581150" y="3835400"/>
          <p14:tracePt t="27004" x="1563688" y="3835400"/>
          <p14:tracePt t="27021" x="1528763" y="3843338"/>
          <p14:tracePt t="27037" x="1511300" y="3852863"/>
          <p14:tracePt t="27052" x="1501775" y="3860800"/>
          <p14:tracePt t="27053" x="1493838" y="3860800"/>
          <p14:tracePt t="27068" x="1441450" y="3895725"/>
          <p14:tracePt t="27086" x="1406525" y="3895725"/>
          <p14:tracePt t="27088" x="1379538" y="3905250"/>
          <p14:tracePt t="27104" x="1371600" y="3905250"/>
          <p14:tracePt t="27118" x="1362075" y="3913188"/>
          <p14:tracePt t="27137" x="1354138" y="3913188"/>
          <p14:tracePt t="27202" x="1344613" y="3913188"/>
          <p14:tracePt t="27365" x="1354138" y="3913188"/>
          <p14:tracePt t="27373" x="1371600" y="3913188"/>
          <p14:tracePt t="27386" x="1406525" y="3913188"/>
          <p14:tracePt t="27387" x="1423988" y="3913188"/>
          <p14:tracePt t="27404" x="1458913" y="3905250"/>
          <p14:tracePt t="27421" x="1606550" y="3895725"/>
          <p14:tracePt t="27442" x="1808163" y="3895725"/>
          <p14:tracePt t="27457" x="1903413" y="3895725"/>
          <p14:tracePt t="27473" x="1955800" y="3895725"/>
          <p14:tracePt t="27484" x="2000250" y="3895725"/>
          <p14:tracePt t="27503" x="2112963" y="3895725"/>
          <p14:tracePt t="27521" x="2297113" y="3913188"/>
          <p14:tracePt t="27536" x="2322513" y="3922713"/>
          <p14:tracePt t="27537" x="2374900" y="3940175"/>
          <p14:tracePt t="27558" x="2471738" y="3965575"/>
          <p14:tracePt t="27573" x="2524125" y="3983038"/>
          <p14:tracePt t="27584" x="2566988" y="3992563"/>
          <p14:tracePt t="27603" x="2611438" y="4000500"/>
          <p14:tracePt t="27618" x="2636838" y="4010025"/>
          <p14:tracePt t="27636" x="2663825" y="4010025"/>
          <p14:tracePt t="27652" x="2689225" y="4010025"/>
          <p14:tracePt t="27675" x="2698750" y="4010025"/>
          <p14:tracePt t="27690" x="2706688" y="4010025"/>
          <p14:tracePt t="27741" x="2716213" y="4010025"/>
          <p14:tracePt t="27747" x="2733675" y="4010025"/>
          <p14:tracePt t="27762" x="2741613" y="4010025"/>
          <p14:tracePt t="27772" x="2751138" y="4010025"/>
          <p14:tracePt t="27798" x="2759075" y="4010025"/>
          <p14:tracePt t="27826" x="2768600" y="4010025"/>
          <p14:tracePt t="27862" x="2776538" y="4010025"/>
          <p14:tracePt t="28258" x="2716213" y="4017963"/>
          <p14:tracePt t="28265" x="2628900" y="4017963"/>
          <p14:tracePt t="28271" x="2506663" y="4017963"/>
          <p14:tracePt t="28287" x="2287588" y="4017963"/>
          <p14:tracePt t="28303" x="2087563" y="3992563"/>
          <p14:tracePt t="28322" x="1773238" y="3965575"/>
          <p14:tracePt t="28337" x="1658938" y="3957638"/>
          <p14:tracePt t="28339" x="1571625" y="3948113"/>
          <p14:tracePt t="28354" x="1423988" y="3940175"/>
          <p14:tracePt t="28369" x="1319213" y="3922713"/>
          <p14:tracePt t="28386" x="1257300" y="3913188"/>
          <p14:tracePt t="28389" x="1222375" y="3913188"/>
          <p14:tracePt t="28403" x="1135063" y="3913188"/>
          <p14:tracePt t="28420" x="1092200" y="3913188"/>
          <p14:tracePt t="28422" x="1065213" y="3913188"/>
          <p14:tracePt t="28435" x="1057275" y="3913188"/>
          <p14:tracePt t="28453" x="1047750" y="3913188"/>
          <p14:tracePt t="28471" x="1039813" y="3913188"/>
          <p14:tracePt t="28514" x="1030288" y="3913188"/>
          <p14:tracePt t="28550" x="1022350" y="3913188"/>
          <p14:tracePt t="29073" x="1039813" y="3913188"/>
          <p14:tracePt t="29079" x="1057275" y="3913188"/>
          <p14:tracePt t="29087" x="1082675" y="3913188"/>
          <p14:tracePt t="29101" x="1127125" y="3913188"/>
          <p14:tracePt t="29120" x="1152525" y="3913188"/>
          <p14:tracePt t="29121" x="1169988" y="3913188"/>
          <p14:tracePt t="29135" x="1204913" y="3913188"/>
          <p14:tracePt t="29152" x="1222375" y="3913188"/>
          <p14:tracePt t="29170" x="1266825" y="3913188"/>
          <p14:tracePt t="29185" x="1301750" y="3922713"/>
          <p14:tracePt t="29201" x="1371600" y="3922713"/>
          <p14:tracePt t="29219" x="1431925" y="3930650"/>
          <p14:tracePt t="29220" x="1441450" y="3930650"/>
          <p14:tracePt t="29236" x="1466850" y="3940175"/>
          <p14:tracePt t="29251" x="1493838" y="3940175"/>
          <p14:tracePt t="29269" x="1501775" y="3940175"/>
          <p14:tracePt t="29270" x="1511300" y="3940175"/>
          <p14:tracePt t="29285" x="1511300" y="3948113"/>
          <p14:tracePt t="29301" x="1519238" y="3948113"/>
          <p14:tracePt t="29319" x="1528763" y="3948113"/>
          <p14:tracePt t="29334" x="1536700" y="3948113"/>
          <p14:tracePt t="29352" x="1546225" y="3948113"/>
          <p14:tracePt t="29384" x="1554163" y="3948113"/>
          <p14:tracePt t="29420" x="1563688" y="3948113"/>
          <p14:tracePt t="29448" x="1581150" y="3948113"/>
          <p14:tracePt t="29455" x="1598613" y="3948113"/>
          <p14:tracePt t="29469" x="1616075" y="3948113"/>
          <p14:tracePt t="29484" x="1720850" y="3957638"/>
          <p14:tracePt t="29502" x="1843088" y="3975100"/>
          <p14:tracePt t="29520" x="1965325" y="3965575"/>
          <p14:tracePt t="29535" x="2035175" y="3965575"/>
          <p14:tracePt t="29553" x="2122488" y="3965575"/>
          <p14:tracePt t="29569" x="2139950" y="3965575"/>
          <p14:tracePt t="29569" x="2157413" y="3965575"/>
          <p14:tracePt t="29585" x="2217738" y="3965575"/>
          <p14:tracePt t="29602" x="2244725" y="3965575"/>
          <p14:tracePt t="29603" x="2252663" y="3965575"/>
          <p14:tracePt t="29625" x="2262188" y="3965575"/>
          <p14:tracePt t="29639" x="2270125" y="3965575"/>
          <p14:tracePt t="29696" x="2287588" y="3965575"/>
          <p14:tracePt t="29710" x="2297113" y="3965575"/>
          <p14:tracePt t="29724" x="2314575" y="3965575"/>
          <p14:tracePt t="29731" x="2339975" y="3965575"/>
          <p14:tracePt t="29739" x="2357438" y="3965575"/>
          <p14:tracePt t="29751" x="2374900" y="3965575"/>
          <p14:tracePt t="29769" x="2409825" y="3965575"/>
          <p14:tracePt t="29785" x="2427288" y="3965575"/>
          <p14:tracePt t="29802" x="2444750" y="3965575"/>
          <p14:tracePt t="29802" x="2454275" y="3965575"/>
          <p14:tracePt t="29818" x="2462213" y="3965575"/>
          <p14:tracePt t="29835" x="2497138" y="3965575"/>
          <p14:tracePt t="29852" x="2506663" y="3965575"/>
          <p14:tracePt t="29868" x="2514600" y="3965575"/>
          <p14:tracePt t="29894" x="2524125" y="3965575"/>
          <p14:tracePt t="29923" x="2532063" y="3965575"/>
          <p14:tracePt t="29960" x="2541588" y="3965575"/>
          <p14:tracePt t="30173" x="2559050" y="3965575"/>
          <p14:tracePt t="30199" x="2559050" y="3975100"/>
          <p14:tracePt t="30272" x="2559050" y="3983038"/>
          <p14:tracePt t="30674" x="2601913" y="3983038"/>
          <p14:tracePt t="30676" x="2663825" y="3983038"/>
          <p14:tracePt t="30681" x="2681288" y="3983038"/>
          <p14:tracePt t="30692" x="2716213" y="3983038"/>
          <p14:tracePt t="30706" x="2768600" y="3983038"/>
          <p14:tracePt t="30720" x="2811463" y="3983038"/>
          <p14:tracePt t="30736" x="2838450" y="3983038"/>
          <p14:tracePt t="30737" x="2855913" y="3992563"/>
          <p14:tracePt t="30753" x="2933700" y="4000500"/>
          <p14:tracePt t="30772" x="2986088" y="4000500"/>
          <p14:tracePt t="30773" x="3003550" y="4000500"/>
          <p14:tracePt t="30787" x="3021013" y="4010025"/>
          <p14:tracePt t="30803" x="3048000" y="4010025"/>
          <p14:tracePt t="30821" x="3092450" y="4010025"/>
          <p14:tracePt t="30822" x="3109913" y="4010025"/>
          <p14:tracePt t="30837" x="3135313" y="4000500"/>
          <p14:tracePt t="30838" x="3144838" y="4000500"/>
          <p14:tracePt t="30853" x="3162300" y="4000500"/>
          <p14:tracePt t="30855" x="3170238" y="4000500"/>
          <p14:tracePt t="30871" x="3197225" y="3992563"/>
          <p14:tracePt t="30873" x="3214688" y="3992563"/>
          <p14:tracePt t="30886" x="3232150" y="3992563"/>
          <p14:tracePt t="30902" x="3249613" y="3975100"/>
          <p14:tracePt t="30919" x="3275013" y="3965575"/>
          <p14:tracePt t="30935" x="3319463" y="3957638"/>
          <p14:tracePt t="30951" x="3354388" y="3957638"/>
          <p14:tracePt t="30970" x="3397250" y="3957638"/>
          <p14:tracePt t="30985" x="3414713" y="3957638"/>
          <p14:tracePt t="30986" x="3424238" y="3957638"/>
          <p14:tracePt t="31001" x="3432175" y="3948113"/>
          <p14:tracePt t="31018" x="3441700" y="3948113"/>
          <p14:tracePt t="31035" x="3441700" y="3940175"/>
          <p14:tracePt t="31051" x="3449638" y="3940175"/>
          <p14:tracePt t="31069" x="3459163" y="3940175"/>
          <p14:tracePt t="31070" x="3459163" y="3922713"/>
          <p14:tracePt t="31085" x="3494088" y="3878263"/>
          <p14:tracePt t="31101" x="3502025" y="3825875"/>
          <p14:tracePt t="31119" x="3502025" y="3773488"/>
          <p14:tracePt t="31120" x="3502025" y="3730625"/>
          <p14:tracePt t="31135" x="3502025" y="3686175"/>
          <p14:tracePt t="31151" x="3494088" y="3633788"/>
          <p14:tracePt t="31169" x="3379788" y="3556000"/>
          <p14:tracePt t="31184" x="3319463" y="3511550"/>
          <p14:tracePt t="31201" x="3257550" y="3476625"/>
          <p14:tracePt t="31218" x="3187700" y="3451225"/>
          <p14:tracePt t="31234" x="3074988" y="3433763"/>
          <p14:tracePt t="31251" x="2960688" y="3416300"/>
          <p14:tracePt t="31270" x="2873375" y="3416300"/>
          <p14:tracePt t="31285" x="2820988" y="3416300"/>
          <p14:tracePt t="31301" x="2794000" y="3441700"/>
          <p14:tracePt t="31319" x="2759075" y="3459163"/>
          <p14:tracePt t="31319" x="2751138" y="3486150"/>
          <p14:tracePt t="31335" x="2724150" y="3521075"/>
          <p14:tracePt t="31353" x="2681288" y="3563938"/>
          <p14:tracePt t="31355" x="2663825" y="3590925"/>
          <p14:tracePt t="31369" x="2646363" y="3625850"/>
          <p14:tracePt t="31385" x="2636838" y="3660775"/>
          <p14:tracePt t="31402" x="2619375" y="3703638"/>
          <p14:tracePt t="31404" x="2601913" y="3738563"/>
          <p14:tracePt t="31418" x="2593975" y="3756025"/>
          <p14:tracePt t="31419" x="2593975" y="3773488"/>
          <p14:tracePt t="31434" x="2593975" y="3843338"/>
          <p14:tracePt t="31451" x="2611438" y="3913188"/>
          <p14:tracePt t="31468" x="2619375" y="3948113"/>
          <p14:tracePt t="31485" x="2628900" y="3957638"/>
          <p14:tracePt t="31502" x="2628900" y="3965575"/>
          <p14:tracePt t="31503" x="2636838" y="3965575"/>
          <p14:tracePt t="31518" x="2663825" y="3983038"/>
          <p14:tracePt t="31534" x="2706688" y="4000500"/>
          <p14:tracePt t="31552" x="2811463" y="4035425"/>
          <p14:tracePt t="31568" x="2951163" y="4062413"/>
          <p14:tracePt t="31585" x="3082925" y="4079875"/>
          <p14:tracePt t="31587" x="3152775" y="4097338"/>
          <p14:tracePt t="31601" x="3222625" y="4097338"/>
          <p14:tracePt t="31602" x="3284538" y="4105275"/>
          <p14:tracePt t="31618" x="3449638" y="4124325"/>
          <p14:tracePt t="31634" x="3598863" y="4141788"/>
          <p14:tracePt t="31652" x="3825875" y="4176713"/>
          <p14:tracePt t="31668" x="3938588" y="4184650"/>
          <p14:tracePt t="31686" x="4035425" y="4194175"/>
          <p14:tracePt t="31687" x="4078288" y="4194175"/>
          <p14:tracePt t="31701" x="4122738" y="4194175"/>
          <p14:tracePt t="31719" x="4262438" y="4202113"/>
          <p14:tracePt t="31734" x="4384675" y="4202113"/>
          <p14:tracePt t="31752" x="4576763" y="4219575"/>
          <p14:tracePt t="31769" x="4706938" y="4229100"/>
          <p14:tracePt t="31785" x="4873625" y="4229100"/>
          <p14:tracePt t="31802" x="4960938" y="4229100"/>
          <p14:tracePt t="31817" x="5056188" y="4229100"/>
          <p14:tracePt t="31835" x="5135563" y="4211638"/>
          <p14:tracePt t="31836" x="5170488" y="4202113"/>
          <p14:tracePt t="31851" x="5248275" y="4167188"/>
          <p14:tracePt t="31868" x="5335588" y="4141788"/>
          <p14:tracePt t="31886" x="5405438" y="4124325"/>
          <p14:tracePt t="31901" x="5422900" y="4124325"/>
          <p14:tracePt t="31919" x="5449888" y="4114800"/>
          <p14:tracePt t="31935" x="5457825" y="4105275"/>
          <p14:tracePt t="31951" x="5492750" y="4062413"/>
          <p14:tracePt t="31970" x="5502275" y="4010025"/>
          <p14:tracePt t="31985" x="5527675" y="3975100"/>
          <p14:tracePt t="32002" x="5527675" y="3930650"/>
          <p14:tracePt t="32019" x="5537200" y="3878263"/>
          <p14:tracePt t="32034" x="5537200" y="3870325"/>
          <p14:tracePt t="32052" x="5527675" y="3800475"/>
          <p14:tracePt t="32069" x="5492750" y="3738563"/>
          <p14:tracePt t="32084" x="5467350" y="3703638"/>
          <p14:tracePt t="32101" x="5422900" y="3660775"/>
          <p14:tracePt t="32119" x="5380038" y="3625850"/>
          <p14:tracePt t="32135" x="5300663" y="3581400"/>
          <p14:tracePt t="32151" x="5230813" y="3556000"/>
          <p14:tracePt t="32170" x="5108575" y="3494088"/>
          <p14:tracePt t="32185" x="4995863" y="3451225"/>
          <p14:tracePt t="32204" x="4794250" y="3398838"/>
          <p14:tracePt t="32219" x="4706938" y="3389313"/>
          <p14:tracePt t="32234" x="4497388" y="3354388"/>
          <p14:tracePt t="32253" x="4375150" y="3346450"/>
          <p14:tracePt t="32253" x="4314825" y="3336925"/>
          <p14:tracePt t="32269" x="4183063" y="3336925"/>
          <p14:tracePt t="32285" x="4035425" y="3336925"/>
          <p14:tracePt t="32302" x="3886200" y="3354388"/>
          <p14:tracePt t="32303" x="3825875" y="3363913"/>
          <p14:tracePt t="32319" x="3721100" y="3389313"/>
          <p14:tracePt t="32319" x="3624263" y="3424238"/>
          <p14:tracePt t="32335" x="3424238" y="3459163"/>
          <p14:tracePt t="32353" x="3179763" y="3503613"/>
          <p14:tracePt t="32368" x="3100388" y="3538538"/>
          <p14:tracePt t="32384" x="3021013" y="3556000"/>
          <p14:tracePt t="32401" x="2943225" y="3563938"/>
          <p14:tracePt t="32418" x="2855913" y="3573463"/>
          <p14:tracePt t="32435" x="2828925" y="3573463"/>
          <p14:tracePt t="32452" x="2820988" y="3573463"/>
          <p14:tracePt t="32469" x="2811463" y="3581400"/>
          <p14:tracePt t="32485" x="2811463" y="3590925"/>
          <p14:tracePt t="32502" x="2803525" y="3633788"/>
          <p14:tracePt t="32502" x="2786063" y="3651250"/>
          <p14:tracePt t="32519" x="2786063" y="3686175"/>
          <p14:tracePt t="32535" x="2776538" y="3703638"/>
          <p14:tracePt t="32552" x="2776538" y="3730625"/>
          <p14:tracePt t="32569" x="2776538" y="3738563"/>
          <p14:tracePt t="32587" x="2776538" y="3756025"/>
          <p14:tracePt t="32588" x="2776538" y="3765550"/>
          <p14:tracePt t="32601" x="2776538" y="3773488"/>
          <p14:tracePt t="32619" x="2794000" y="3800475"/>
          <p14:tracePt t="32636" x="2811463" y="3825875"/>
          <p14:tracePt t="32637" x="2828925" y="3843338"/>
          <p14:tracePt t="32651" x="2846388" y="3860800"/>
          <p14:tracePt t="32669" x="2908300" y="3887788"/>
          <p14:tracePt t="32685" x="2925763" y="3887788"/>
          <p14:tracePt t="32701" x="2960688" y="3895725"/>
          <p14:tracePt t="32719" x="2986088" y="3913188"/>
          <p14:tracePt t="32735" x="2995613" y="3913188"/>
          <p14:tracePt t="32737" x="2995613" y="3922713"/>
          <p14:tracePt t="32751" x="3013075" y="3930650"/>
          <p14:tracePt t="32770" x="3013075" y="3940175"/>
          <p14:tracePt t="32786" x="3021013" y="3940175"/>
          <p14:tracePt t="32801" x="3030538" y="3940175"/>
          <p14:tracePt t="32819" x="3030538" y="3948113"/>
          <p14:tracePt t="32836" x="3038475" y="3948113"/>
          <p14:tracePt t="32906" x="3048000" y="3948113"/>
          <p14:tracePt t="32935" x="3057525" y="3948113"/>
          <p14:tracePt t="33006" x="3065463" y="3948113"/>
          <p14:tracePt t="33332" x="3135313" y="3948113"/>
          <p14:tracePt t="33339" x="3179763" y="3948113"/>
          <p14:tracePt t="33353" x="3240088" y="3948113"/>
          <p14:tracePt t="33354" x="3275013" y="3948113"/>
          <p14:tracePt t="33371" x="3336925" y="3948113"/>
          <p14:tracePt t="33389" x="3389313" y="3948113"/>
          <p14:tracePt t="33390" x="3397250" y="3948113"/>
          <p14:tracePt t="33404" x="3424238" y="3948113"/>
          <p14:tracePt t="33423" x="3459163" y="3948113"/>
          <p14:tracePt t="33424" x="3484563" y="3948113"/>
          <p14:tracePt t="33437" x="3519488" y="3940175"/>
          <p14:tracePt t="33454" x="3546475" y="3940175"/>
          <p14:tracePt t="33471" x="3563938" y="3940175"/>
          <p14:tracePt t="33488" x="3571875" y="3940175"/>
          <p14:tracePt t="33509" x="3581400" y="3940175"/>
          <p14:tracePt t="33531" x="3589338" y="3940175"/>
          <p14:tracePt t="33566" x="3598863" y="3940175"/>
          <p14:tracePt t="33587" x="3606800" y="3940175"/>
          <p14:tracePt t="33615" x="3616325" y="3940175"/>
          <p14:tracePt t="33687" x="3624263" y="3940175"/>
          <p14:tracePt t="34241" x="3651250" y="3930650"/>
          <p14:tracePt t="34247" x="3686175" y="3922713"/>
          <p14:tracePt t="34253" x="3721100" y="3922713"/>
          <p14:tracePt t="34269" x="3798888" y="3913188"/>
          <p14:tracePt t="34286" x="3868738" y="3913188"/>
          <p14:tracePt t="34304" x="4060825" y="3913188"/>
          <p14:tracePt t="34320" x="4175125" y="3930650"/>
          <p14:tracePt t="34337" x="4227513" y="3948113"/>
          <p14:tracePt t="34339" x="4252913" y="3957638"/>
          <p14:tracePt t="34354" x="4305300" y="3965575"/>
          <p14:tracePt t="34370" x="4332288" y="3975100"/>
          <p14:tracePt t="34389" x="4367213" y="3975100"/>
          <p14:tracePt t="34404" x="4392613" y="3975100"/>
          <p14:tracePt t="34419" x="4427538" y="3975100"/>
          <p14:tracePt t="34438" x="4454525" y="3975100"/>
          <p14:tracePt t="34453" x="4462463" y="3975100"/>
          <p14:tracePt t="34472" x="4471988" y="3975100"/>
          <p14:tracePt t="34487" x="4479925" y="3975100"/>
          <p14:tracePt t="34504" x="4489450" y="3975100"/>
          <p14:tracePt t="34537" x="4497388" y="3975100"/>
          <p14:tracePt t="35360" x="4471988" y="3983038"/>
          <p14:tracePt t="35366" x="4410075" y="3992563"/>
          <p14:tracePt t="35374" x="4322763" y="4017963"/>
          <p14:tracePt t="35385" x="4227513" y="4044950"/>
          <p14:tracePt t="35401" x="4035425" y="4097338"/>
          <p14:tracePt t="35419" x="3798888" y="4184650"/>
          <p14:tracePt t="35435" x="3546475" y="4281488"/>
          <p14:tracePt t="35437" x="3467100" y="4306888"/>
          <p14:tracePt t="35451" x="3309938" y="4351338"/>
          <p14:tracePt t="35470" x="3222625" y="4368800"/>
          <p14:tracePt t="35471" x="3170238" y="4376738"/>
          <p14:tracePt t="35486" x="3057525" y="4411663"/>
          <p14:tracePt t="35502" x="2881313" y="4421188"/>
          <p14:tracePt t="35520" x="2811463" y="4456113"/>
          <p14:tracePt t="35521" x="2768600" y="4464050"/>
          <p14:tracePt t="35535" x="2706688" y="4481513"/>
          <p14:tracePt t="35552" x="2671763" y="4491038"/>
          <p14:tracePt t="35570" x="2619375" y="4498975"/>
          <p14:tracePt t="35586" x="2593975" y="4498975"/>
          <p14:tracePt t="35601" x="2584450" y="4498975"/>
          <p14:tracePt t="35620" x="2576513" y="4498975"/>
          <p14:tracePt t="35621" x="2559050" y="4498975"/>
          <p14:tracePt t="35635" x="2479675" y="4481513"/>
          <p14:tracePt t="35651" x="2384425" y="4464050"/>
          <p14:tracePt t="35669" x="2322513" y="4456113"/>
          <p14:tracePt t="35670" x="2305050" y="4446588"/>
          <p14:tracePt t="35685" x="2262188" y="4429125"/>
          <p14:tracePt t="35701" x="2244725" y="4429125"/>
          <p14:tracePt t="35719" x="2235200" y="4421188"/>
          <p14:tracePt t="35720" x="2227263" y="4421188"/>
          <p14:tracePt t="35741" x="2209800" y="4421188"/>
          <p14:tracePt t="36138" x="2174875" y="4411663"/>
          <p14:tracePt t="36139" x="2112963" y="4376738"/>
          <p14:tracePt t="36144" x="2078038" y="4368800"/>
          <p14:tracePt t="36157" x="2052638" y="4359275"/>
          <p14:tracePt t="36174" x="1982788" y="4333875"/>
          <p14:tracePt t="36186" x="1965325" y="4333875"/>
          <p14:tracePt t="36187" x="1947863" y="4324350"/>
          <p14:tracePt t="36202" x="1938338" y="4324350"/>
          <p14:tracePt t="36203" x="1930400" y="4324350"/>
          <p14:tracePt t="36221" x="1912938" y="4324350"/>
          <p14:tracePt t="36222" x="1912938" y="4316413"/>
          <p14:tracePt t="36241" x="1903413" y="4316413"/>
          <p14:tracePt t="36253" x="1903413" y="4306888"/>
          <p14:tracePt t="36270" x="1885950" y="4306888"/>
          <p14:tracePt t="36286" x="1885950" y="4298950"/>
          <p14:tracePt t="36323" x="1895475" y="4298950"/>
          <p14:tracePt t="36337" x="1912938" y="4298950"/>
          <p14:tracePt t="36344" x="1990725" y="4306888"/>
          <p14:tracePt t="36352" x="2025650" y="4316413"/>
          <p14:tracePt t="36370" x="2122488" y="4324350"/>
          <p14:tracePt t="36388" x="2244725" y="4333875"/>
          <p14:tracePt t="36404" x="2322513" y="4341813"/>
          <p14:tracePt t="36421" x="2427288" y="4341813"/>
          <p14:tracePt t="36423" x="2471738" y="4341813"/>
          <p14:tracePt t="36437" x="2611438" y="4359275"/>
          <p14:tracePt t="36454" x="2689225" y="4368800"/>
          <p14:tracePt t="36456" x="2724150" y="4368800"/>
          <p14:tracePt t="36473" x="2759075" y="4376738"/>
          <p14:tracePt t="36491" x="2776538" y="4376738"/>
          <p14:tracePt t="36493" x="2803525" y="4376738"/>
          <p14:tracePt t="36502" x="2811463" y="4376738"/>
          <p14:tracePt t="36521" x="2838450" y="4376738"/>
          <p14:tracePt t="36539" x="2863850" y="4376738"/>
          <p14:tracePt t="36553" x="2898775" y="4376738"/>
          <p14:tracePt t="36571" x="2943225" y="4368800"/>
          <p14:tracePt t="36572" x="2960688" y="4351338"/>
          <p14:tracePt t="36587" x="2986088" y="4351338"/>
          <p14:tracePt t="36603" x="3021013" y="4341813"/>
          <p14:tracePt t="36606" x="3048000" y="4341813"/>
          <p14:tracePt t="36623" x="3092450" y="4341813"/>
          <p14:tracePt t="36641" x="3117850" y="4341813"/>
          <p14:tracePt t="36643" x="3127375" y="4341813"/>
          <p14:tracePt t="36655" x="3135313" y="4341813"/>
          <p14:tracePt t="36671" x="3144838" y="4341813"/>
          <p14:tracePt t="36688" x="3144838" y="4333875"/>
          <p14:tracePt t="38967" x="3179763" y="4333875"/>
          <p14:tracePt t="38973" x="3257550" y="4333875"/>
          <p14:tracePt t="38986" x="3292475" y="4341813"/>
          <p14:tracePt t="39004" x="3397250" y="4351338"/>
          <p14:tracePt t="39006" x="3441700" y="4359275"/>
          <p14:tracePt t="39025" x="3571875" y="4386263"/>
          <p14:tracePt t="39037" x="3616325" y="4394200"/>
          <p14:tracePt t="39037" x="3641725" y="4394200"/>
          <p14:tracePt t="39053" x="3694113" y="4411663"/>
          <p14:tracePt t="39073" x="3729038" y="4411663"/>
          <p14:tracePt t="39087" x="3738563" y="4411663"/>
          <p14:tracePt t="39102" x="3763963" y="4411663"/>
          <p14:tracePt t="39122" x="3790950" y="4411663"/>
          <p14:tracePt t="39136" x="3798888" y="4411663"/>
          <p14:tracePt t="39137" x="3808413" y="4421188"/>
          <p14:tracePt t="39152" x="3816350" y="4421188"/>
          <p14:tracePt t="39171" x="3833813" y="4429125"/>
          <p14:tracePt t="39203" x="3843338" y="4429125"/>
          <p14:tracePt t="39228" x="3851275" y="4429125"/>
          <p14:tracePt t="39263" x="3860800" y="4438650"/>
          <p14:tracePt t="39307" x="3868738" y="4438650"/>
          <p14:tracePt t="39320" x="3878263" y="4438650"/>
          <p14:tracePt t="39327" x="3886200" y="4438650"/>
          <p14:tracePt t="39335" x="3903663" y="4438650"/>
          <p14:tracePt t="39354" x="3913188" y="4438650"/>
          <p14:tracePt t="39355" x="3930650" y="4438650"/>
          <p14:tracePt t="39370" x="3938588" y="4438650"/>
          <p14:tracePt t="39387" x="4000500" y="4438650"/>
          <p14:tracePt t="39403" x="4052888" y="4438650"/>
          <p14:tracePt t="39404" x="4070350" y="4438650"/>
          <p14:tracePt t="39419" x="4095750" y="4438650"/>
          <p14:tracePt t="39420" x="4148138" y="4438650"/>
          <p14:tracePt t="39436" x="4227513" y="4429125"/>
          <p14:tracePt t="39453" x="4340225" y="4394200"/>
          <p14:tracePt t="39469" x="4419600" y="4368800"/>
          <p14:tracePt t="39485" x="4506913" y="4351338"/>
          <p14:tracePt t="39502" x="4532313" y="4324350"/>
          <p14:tracePt t="39503" x="4549775" y="4316413"/>
          <p14:tracePt t="39518" x="4567238" y="4306888"/>
          <p14:tracePt t="39535" x="4576763" y="4306888"/>
          <p14:tracePt t="39551" x="4594225" y="4298950"/>
          <p14:tracePt t="39581" x="4602163" y="4289425"/>
          <p14:tracePt t="39604" x="4611688" y="4289425"/>
          <p14:tracePt t="39653" x="4629150" y="4289425"/>
          <p14:tracePt t="39689" x="4637088" y="4289425"/>
          <p14:tracePt t="39752" x="4646613" y="4289425"/>
          <p14:tracePt t="39767" x="4654550" y="4289425"/>
          <p14:tracePt t="39775" x="4664075" y="4289425"/>
          <p14:tracePt t="39787" x="4706938" y="4289425"/>
          <p14:tracePt t="39805" x="4741863" y="4289425"/>
          <p14:tracePt t="39820" x="4786313" y="4289425"/>
          <p14:tracePt t="39837" x="4829175" y="4298950"/>
          <p14:tracePt t="39838" x="4873625" y="4306888"/>
          <p14:tracePt t="39852" x="4916488" y="4324350"/>
          <p14:tracePt t="39869" x="4995863" y="4333875"/>
          <p14:tracePt t="39886" x="5073650" y="4341813"/>
          <p14:tracePt t="39901" x="5135563" y="4341813"/>
          <p14:tracePt t="39919" x="5178425" y="4341813"/>
          <p14:tracePt t="39935" x="5205413" y="4341813"/>
          <p14:tracePt t="39936" x="5222875" y="4341813"/>
          <p14:tracePt t="39952" x="5240338" y="4341813"/>
          <p14:tracePt t="39971" x="5283200" y="4341813"/>
          <p14:tracePt t="39973" x="5310188" y="4341813"/>
          <p14:tracePt t="39987" x="5345113" y="4351338"/>
          <p14:tracePt t="40002" x="5380038" y="4351338"/>
          <p14:tracePt t="40018" x="5422900" y="4351338"/>
          <p14:tracePt t="40042" x="5457825" y="4351338"/>
          <p14:tracePt t="40056" x="5475288" y="4351338"/>
          <p14:tracePt t="40068" x="5484813" y="4351338"/>
          <p14:tracePt t="40092" x="5492750" y="4351338"/>
          <p14:tracePt t="40113" x="5502275" y="4351338"/>
          <p14:tracePt t="40155" x="5527675" y="4351338"/>
          <p14:tracePt t="40163" x="5545138" y="4351338"/>
          <p14:tracePt t="40173" x="5562600" y="4359275"/>
          <p14:tracePt t="40184" x="5589588" y="4359275"/>
          <p14:tracePt t="40202" x="5632450" y="4359275"/>
          <p14:tracePt t="40219" x="5676900" y="4359275"/>
          <p14:tracePt t="40235" x="5737225" y="4359275"/>
          <p14:tracePt t="40252" x="5789613" y="4359275"/>
          <p14:tracePt t="40268" x="5834063" y="4359275"/>
          <p14:tracePt t="40284" x="5859463" y="4351338"/>
          <p14:tracePt t="40301" x="5868988" y="4351338"/>
          <p14:tracePt t="40319" x="5876925" y="4351338"/>
          <p14:tracePt t="40454" x="5886450" y="4351338"/>
          <p14:tracePt t="40541" x="5894388" y="4351338"/>
          <p14:tracePt t="41276" x="5938838" y="4289425"/>
          <p14:tracePt t="41284" x="5973763" y="4167188"/>
          <p14:tracePt t="41290" x="6034088" y="4044950"/>
          <p14:tracePt t="41303" x="6069013" y="3913188"/>
          <p14:tracePt t="41304" x="6096000" y="3790950"/>
          <p14:tracePt t="41320" x="6165850" y="3511550"/>
          <p14:tracePt t="41336" x="6192838" y="3206750"/>
          <p14:tracePt t="41351" x="6192838" y="2900363"/>
          <p14:tracePt t="41369" x="6130925" y="2446338"/>
          <p14:tracePt t="41385" x="6096000" y="2209800"/>
          <p14:tracePt t="41402" x="6061075" y="2070100"/>
          <p14:tracePt t="41403" x="6016625" y="1992313"/>
          <p14:tracePt t="41418" x="5991225" y="1947863"/>
          <p14:tracePt t="41419" x="5973763" y="1905000"/>
          <p14:tracePt t="41437" x="5921375" y="1817688"/>
          <p14:tracePt t="41440" x="5886450" y="1765300"/>
          <p14:tracePt t="41454" x="5842000" y="1720850"/>
          <p14:tracePt t="41470" x="5702300" y="1633538"/>
          <p14:tracePt t="41487" x="5614988" y="1581150"/>
          <p14:tracePt t="41489" x="5597525" y="1563688"/>
          <p14:tracePt t="41504" x="5580063" y="1555750"/>
          <p14:tracePt t="41507" x="5572125" y="1546225"/>
          <p14:tracePt t="41520" x="5554663" y="1546225"/>
          <p14:tracePt t="41536" x="5545138" y="1546225"/>
          <p14:tracePt t="41555" x="5537200" y="1546225"/>
          <p14:tracePt t="41589" x="5527675" y="1546225"/>
          <p14:tracePt t="43955" x="5519738" y="1581150"/>
          <p14:tracePt t="43961" x="5502275" y="1685925"/>
          <p14:tracePt t="43969" x="5475288" y="1765300"/>
          <p14:tracePt t="43984" x="5422900" y="1965325"/>
          <p14:tracePt t="44003" x="5387975" y="2166938"/>
          <p14:tracePt t="44003" x="5353050" y="2289175"/>
          <p14:tracePt t="44020" x="5292725" y="2471738"/>
          <p14:tracePt t="44036" x="5248275" y="2690813"/>
          <p14:tracePt t="44052" x="5187950" y="2935288"/>
          <p14:tracePt t="44053" x="5160963" y="3049588"/>
          <p14:tracePt t="44070" x="5100638" y="3259138"/>
          <p14:tracePt t="44086" x="5048250" y="3459163"/>
          <p14:tracePt t="44103" x="4968875" y="3703638"/>
          <p14:tracePt t="44118" x="4926013" y="3800475"/>
          <p14:tracePt t="44137" x="4908550" y="3852863"/>
          <p14:tracePt t="44139" x="4881563" y="3887788"/>
          <p14:tracePt t="44152" x="4846638" y="3913188"/>
          <p14:tracePt t="44174" x="4786313" y="3975100"/>
          <p14:tracePt t="44187" x="4768850" y="3992563"/>
          <p14:tracePt t="44190" x="4751388" y="4000500"/>
          <p14:tracePt t="44202" x="4724400" y="4017963"/>
          <p14:tracePt t="44219" x="4619625" y="4087813"/>
          <p14:tracePt t="44235" x="4506913" y="4159250"/>
          <p14:tracePt t="44252" x="4305300" y="4211638"/>
          <p14:tracePt t="44269" x="4148138" y="4254500"/>
          <p14:tracePt t="44287" x="4000500" y="4264025"/>
          <p14:tracePt t="44289" x="3938588" y="4264025"/>
          <p14:tracePt t="44302" x="3868738" y="4264025"/>
          <p14:tracePt t="44303" x="3833813" y="4264025"/>
          <p14:tracePt t="44320" x="3746500" y="4264025"/>
          <p14:tracePt t="44337" x="3668713" y="4264025"/>
          <p14:tracePt t="44338" x="3598863" y="4264025"/>
          <p14:tracePt t="44353" x="3511550" y="4264025"/>
          <p14:tracePt t="44369" x="3389313" y="4264025"/>
          <p14:tracePt t="44386" x="3302000" y="4264025"/>
          <p14:tracePt t="44387" x="3267075" y="4271963"/>
          <p14:tracePt t="44402" x="3205163" y="4289425"/>
          <p14:tracePt t="44419" x="3170238" y="4306888"/>
          <p14:tracePt t="44436" x="3135313" y="4316413"/>
          <p14:tracePt t="44455" x="3127375" y="4316413"/>
          <p14:tracePt t="44469" x="3117850" y="4316413"/>
          <p14:tracePt t="44486" x="3065463" y="4316413"/>
          <p14:tracePt t="44488" x="3057525" y="4316413"/>
          <p14:tracePt t="44502" x="3030538" y="4316413"/>
          <p14:tracePt t="44522" x="3021013" y="4316413"/>
          <p14:tracePt t="44538" x="2995613" y="4316413"/>
          <p14:tracePt t="44657" x="3013075" y="4306888"/>
          <p14:tracePt t="44671" x="3030538" y="4298950"/>
          <p14:tracePt t="44678" x="3048000" y="4298950"/>
          <p14:tracePt t="44687" x="3057525" y="4289425"/>
          <p14:tracePt t="44705" x="3117850" y="4281488"/>
          <p14:tracePt t="44707" x="3144838" y="4271963"/>
          <p14:tracePt t="44720" x="3187700" y="4271963"/>
          <p14:tracePt t="44721" x="3205163" y="4254500"/>
          <p14:tracePt t="44737" x="3302000" y="4246563"/>
          <p14:tracePt t="44754" x="3432175" y="4237038"/>
          <p14:tracePt t="44756" x="3494088" y="4237038"/>
          <p14:tracePt t="44772" x="3633788" y="4211638"/>
          <p14:tracePt t="44786" x="3756025" y="4194175"/>
          <p14:tracePt t="44805" x="4008438" y="4167188"/>
          <p14:tracePt t="44821" x="4095750" y="4167188"/>
          <p14:tracePt t="44822" x="4183063" y="4149725"/>
          <p14:tracePt t="44836" x="4349750" y="4141788"/>
          <p14:tracePt t="44853" x="4489450" y="4141788"/>
          <p14:tracePt t="44854" x="4567238" y="4124325"/>
          <p14:tracePt t="44868" x="4629150" y="4124325"/>
          <p14:tracePt t="44869" x="4699000" y="4124325"/>
          <p14:tracePt t="44884" x="4873625" y="4132263"/>
          <p14:tracePt t="44901" x="5021263" y="4141788"/>
          <p14:tracePt t="44919" x="5170488" y="4141788"/>
          <p14:tracePt t="44920" x="5248275" y="4159250"/>
          <p14:tracePt t="44934" x="5370513" y="4176713"/>
          <p14:tracePt t="44953" x="5562600" y="4194175"/>
          <p14:tracePt t="44968" x="5684838" y="4211638"/>
          <p14:tracePt t="44986" x="5789613" y="4229100"/>
          <p14:tracePt t="45002" x="5946775" y="4237038"/>
          <p14:tracePt t="45018" x="6034088" y="4246563"/>
          <p14:tracePt t="45034" x="6122988" y="4246563"/>
          <p14:tracePt t="45052" x="6210300" y="4271963"/>
          <p14:tracePt t="45053" x="6245225" y="4271963"/>
          <p14:tracePt t="45069" x="6305550" y="4289425"/>
          <p14:tracePt t="45085" x="6367463" y="4306888"/>
          <p14:tracePt t="45102" x="6427788" y="4316413"/>
          <p14:tracePt t="45119" x="6445250" y="4324350"/>
          <p14:tracePt t="45135" x="6454775" y="4324350"/>
          <p14:tracePt t="45152" x="6472238" y="4333875"/>
          <p14:tracePt t="45174" x="6472238" y="4341813"/>
          <p14:tracePt t="45222" x="6480175" y="4341813"/>
          <p14:tracePt t="46847" x="6507163" y="4246563"/>
          <p14:tracePt t="46855" x="6550025" y="4052888"/>
          <p14:tracePt t="46861" x="6577013" y="3825875"/>
          <p14:tracePt t="46885" x="6707188" y="2970213"/>
          <p14:tracePt t="46902" x="6777038" y="2411413"/>
          <p14:tracePt t="46904" x="6794500" y="2105025"/>
          <p14:tracePt t="46921" x="6811963" y="1590675"/>
          <p14:tracePt t="46935" x="6804025" y="1074738"/>
          <p14:tracePt t="46952" x="6786563" y="593725"/>
          <p14:tracePt t="46952" x="6751638" y="3143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ctrTitle"/>
          </p:nvPr>
        </p:nvSpPr>
        <p:spPr>
          <a:xfrm>
            <a:off x="0" y="0"/>
            <a:ext cx="9144000" cy="1524000"/>
          </a:xfrm>
        </p:spPr>
        <p:txBody>
          <a:bodyPr>
            <a:noAutofit/>
          </a:bodyPr>
          <a:lstStyle/>
          <a:p>
            <a:r>
              <a:rPr lang="en-US" b="1" dirty="0">
                <a:solidFill>
                  <a:schemeClr val="tx1"/>
                </a:solidFill>
              </a:rPr>
              <a:t>THE DIFFERENCES BETWEEN </a:t>
            </a:r>
            <a:br>
              <a:rPr lang="en-US" b="1" dirty="0">
                <a:solidFill>
                  <a:schemeClr val="tx1"/>
                </a:solidFill>
              </a:rPr>
            </a:br>
            <a:r>
              <a:rPr lang="en-US" b="1" dirty="0">
                <a:solidFill>
                  <a:schemeClr val="tx1"/>
                </a:solidFill>
              </a:rPr>
              <a:t>MIDDLE SCHOOL AND HIGH SCHOOL</a:t>
            </a:r>
          </a:p>
        </p:txBody>
      </p:sp>
      <p:sp>
        <p:nvSpPr>
          <p:cNvPr id="5" name="TextBox 4">
            <a:extLst>
              <a:ext uri="{FF2B5EF4-FFF2-40B4-BE49-F238E27FC236}">
                <a16:creationId xmlns:a16="http://schemas.microsoft.com/office/drawing/2014/main" id="{7C6D7942-E3CA-4038-00F6-6EE07AEC7DBD}"/>
              </a:ext>
            </a:extLst>
          </p:cNvPr>
          <p:cNvSpPr txBox="1"/>
          <p:nvPr/>
        </p:nvSpPr>
        <p:spPr>
          <a:xfrm>
            <a:off x="152400" y="1600200"/>
            <a:ext cx="3962400" cy="584775"/>
          </a:xfrm>
          <a:prstGeom prst="rect">
            <a:avLst/>
          </a:prstGeom>
          <a:noFill/>
        </p:spPr>
        <p:txBody>
          <a:bodyPr wrap="square" rtlCol="0">
            <a:spAutoFit/>
          </a:bodyPr>
          <a:lstStyle/>
          <a:p>
            <a:pPr algn="ctr"/>
            <a:r>
              <a:rPr lang="en-US" sz="3200" dirty="0"/>
              <a:t>Middle School</a:t>
            </a:r>
          </a:p>
        </p:txBody>
      </p:sp>
      <p:sp>
        <p:nvSpPr>
          <p:cNvPr id="6" name="TextBox 5">
            <a:extLst>
              <a:ext uri="{FF2B5EF4-FFF2-40B4-BE49-F238E27FC236}">
                <a16:creationId xmlns:a16="http://schemas.microsoft.com/office/drawing/2014/main" id="{6AA4CA95-8384-7159-ACDA-7DB76C78A118}"/>
              </a:ext>
            </a:extLst>
          </p:cNvPr>
          <p:cNvSpPr txBox="1"/>
          <p:nvPr/>
        </p:nvSpPr>
        <p:spPr>
          <a:xfrm>
            <a:off x="5029200" y="1600200"/>
            <a:ext cx="3962400" cy="584775"/>
          </a:xfrm>
          <a:prstGeom prst="rect">
            <a:avLst/>
          </a:prstGeom>
          <a:noFill/>
        </p:spPr>
        <p:txBody>
          <a:bodyPr wrap="square" rtlCol="0">
            <a:spAutoFit/>
          </a:bodyPr>
          <a:lstStyle/>
          <a:p>
            <a:pPr algn="ctr"/>
            <a:r>
              <a:rPr lang="en-US" sz="3200" dirty="0"/>
              <a:t>High School</a:t>
            </a:r>
          </a:p>
        </p:txBody>
      </p:sp>
      <p:sp>
        <p:nvSpPr>
          <p:cNvPr id="7" name="TextBox 6">
            <a:extLst>
              <a:ext uri="{FF2B5EF4-FFF2-40B4-BE49-F238E27FC236}">
                <a16:creationId xmlns:a16="http://schemas.microsoft.com/office/drawing/2014/main" id="{AEC9FC4D-960D-1551-8F33-6514BB54EE0C}"/>
              </a:ext>
            </a:extLst>
          </p:cNvPr>
          <p:cNvSpPr txBox="1"/>
          <p:nvPr/>
        </p:nvSpPr>
        <p:spPr>
          <a:xfrm>
            <a:off x="228600" y="2362200"/>
            <a:ext cx="39624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Grades do not count as Credits</a:t>
            </a:r>
          </a:p>
          <a:p>
            <a:pPr marL="742950" lvl="1" indent="-285750">
              <a:buFont typeface="Arial" panose="020B0604020202020204" pitchFamily="34" charset="0"/>
              <a:buChar char="•"/>
            </a:pPr>
            <a:r>
              <a:rPr lang="en-US" dirty="0"/>
              <a:t>Except for these classes: </a:t>
            </a:r>
          </a:p>
          <a:p>
            <a:pPr marL="1200150" lvl="2" indent="-285750">
              <a:buFont typeface="Arial" panose="020B0604020202020204" pitchFamily="34" charset="0"/>
              <a:buChar char="•"/>
            </a:pPr>
            <a:r>
              <a:rPr lang="en-US" dirty="0"/>
              <a:t>Art Appreciation</a:t>
            </a:r>
          </a:p>
          <a:p>
            <a:pPr marL="1200150" lvl="2" indent="-285750">
              <a:buFont typeface="Arial" panose="020B0604020202020204" pitchFamily="34" charset="0"/>
              <a:buChar char="•"/>
            </a:pPr>
            <a:r>
              <a:rPr lang="en-US" dirty="0"/>
              <a:t>Theater Arts</a:t>
            </a:r>
          </a:p>
          <a:p>
            <a:pPr marL="1200150" lvl="2" indent="-285750">
              <a:buFont typeface="Arial" panose="020B0604020202020204" pitchFamily="34" charset="0"/>
              <a:buChar char="•"/>
            </a:pPr>
            <a:r>
              <a:rPr lang="en-US" dirty="0"/>
              <a:t>Principles of Ag</a:t>
            </a:r>
          </a:p>
          <a:p>
            <a:pPr marL="1200150" lvl="2" indent="-285750">
              <a:buFont typeface="Arial" panose="020B0604020202020204" pitchFamily="34" charset="0"/>
              <a:buChar char="•"/>
            </a:pPr>
            <a:r>
              <a:rPr lang="en-US" dirty="0"/>
              <a:t>Spanish I</a:t>
            </a:r>
          </a:p>
          <a:p>
            <a:pPr marL="285750" indent="-285750">
              <a:buFont typeface="Arial" panose="020B0604020202020204" pitchFamily="34" charset="0"/>
              <a:buChar char="•"/>
            </a:pPr>
            <a:r>
              <a:rPr lang="en-US" dirty="0"/>
              <a:t>Learning more about responsibility</a:t>
            </a:r>
          </a:p>
          <a:p>
            <a:pPr marL="742950" lvl="1" indent="-285750">
              <a:buFont typeface="Arial" panose="020B0604020202020204" pitchFamily="34" charset="0"/>
              <a:buChar char="•"/>
            </a:pPr>
            <a:r>
              <a:rPr lang="en-US" dirty="0"/>
              <a:t>Lot of parent support</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you fail a class, but are promoted to the next grade, you don’t repeat that class.</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EF6264D8-BDBA-FA75-996A-28ED92C4CF27}"/>
              </a:ext>
            </a:extLst>
          </p:cNvPr>
          <p:cNvSpPr txBox="1"/>
          <p:nvPr/>
        </p:nvSpPr>
        <p:spPr>
          <a:xfrm>
            <a:off x="4572000" y="2337375"/>
            <a:ext cx="45720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Grades become Credits that are required for graduation</a:t>
            </a:r>
          </a:p>
          <a:p>
            <a:endParaRPr lang="en-US" dirty="0"/>
          </a:p>
          <a:p>
            <a:pPr marL="285750" indent="-285750">
              <a:buFont typeface="Arial" panose="020B0604020202020204" pitchFamily="34" charset="0"/>
              <a:buChar char="•"/>
            </a:pPr>
            <a:r>
              <a:rPr lang="en-US" dirty="0"/>
              <a:t>Responsibility falls on the student more</a:t>
            </a:r>
          </a:p>
          <a:p>
            <a:endParaRPr lang="en-US" dirty="0"/>
          </a:p>
          <a:p>
            <a:pPr marL="285750" indent="-285750">
              <a:buFont typeface="Arial" panose="020B0604020202020204" pitchFamily="34" charset="0"/>
              <a:buChar char="•"/>
            </a:pPr>
            <a:r>
              <a:rPr lang="en-US" dirty="0"/>
              <a:t>If you fail a core class, you will be required to take it in Summer School or retake it the following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Attendance Law is enforced</a:t>
            </a:r>
          </a:p>
          <a:p>
            <a:pPr marL="742950" lvl="1" indent="-285750">
              <a:buFont typeface="Arial" panose="020B0604020202020204" pitchFamily="34" charset="0"/>
              <a:buChar char="•"/>
            </a:pPr>
            <a:r>
              <a:rPr lang="en-US" dirty="0"/>
              <a:t>Must attend school 90% of the semester. </a:t>
            </a:r>
          </a:p>
          <a:p>
            <a:pPr marL="742950" lvl="1" indent="-285750">
              <a:buFont typeface="Arial" panose="020B0604020202020204" pitchFamily="34" charset="0"/>
              <a:buChar char="•"/>
            </a:pPr>
            <a:r>
              <a:rPr lang="en-US" dirty="0"/>
              <a:t>Excessive absences means NO CREDIT &amp; repeating classes</a:t>
            </a:r>
          </a:p>
          <a:p>
            <a:pPr marL="742950" lvl="1" indent="-285750">
              <a:buFont typeface="Arial" panose="020B0604020202020204" pitchFamily="34" charset="0"/>
              <a:buChar char="•"/>
            </a:pPr>
            <a:endParaRPr lang="en-US" dirty="0"/>
          </a:p>
        </p:txBody>
      </p:sp>
      <p:pic>
        <p:nvPicPr>
          <p:cNvPr id="2" name="Recorded Sound">
            <a:hlinkClick r:id="" action="ppaction://media"/>
            <a:extLst>
              <a:ext uri="{FF2B5EF4-FFF2-40B4-BE49-F238E27FC236}">
                <a16:creationId xmlns:a16="http://schemas.microsoft.com/office/drawing/2014/main" id="{4B5736E5-3101-A623-7E15-03CC805A3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248400"/>
            <a:ext cx="609600" cy="609600"/>
          </a:xfrm>
          <a:prstGeom prst="rect">
            <a:avLst/>
          </a:prstGeom>
        </p:spPr>
      </p:pic>
    </p:spTree>
    <p:extLst>
      <p:ext uri="{BB962C8B-B14F-4D97-AF65-F5344CB8AC3E}">
        <p14:creationId xmlns:p14="http://schemas.microsoft.com/office/powerpoint/2010/main" val="1192310297"/>
      </p:ext>
    </p:extLst>
  </p:cSld>
  <p:clrMapOvr>
    <a:masterClrMapping/>
  </p:clrMapOvr>
  <p:transition advTm="2458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591" x="1708150" y="6267450"/>
          <p14:tracePt t="8988" x="2514600" y="6621463"/>
          <p14:tracePt t="8997" x="2514600" y="6411913"/>
          <p14:tracePt t="9000" x="2532063" y="6194425"/>
          <p14:tracePt t="9014" x="2532063" y="5984875"/>
          <p14:tracePt t="9015" x="2549525" y="5678488"/>
          <p14:tracePt t="9031" x="2566988" y="5249863"/>
          <p14:tracePt t="9049" x="2601913" y="4630738"/>
          <p14:tracePt t="9066" x="2628900" y="4481513"/>
          <p14:tracePt t="9068" x="2646363" y="4324350"/>
          <p14:tracePt t="9070" x="2663825" y="4176713"/>
          <p14:tracePt t="9081" x="2689225" y="4044950"/>
          <p14:tracePt t="9098" x="2751138" y="3748088"/>
          <p14:tracePt t="9114" x="2768600" y="3668713"/>
          <p14:tracePt t="9116" x="2776538" y="3608388"/>
          <p14:tracePt t="9130" x="2803525" y="3503613"/>
          <p14:tracePt t="9148" x="2811463" y="3416300"/>
          <p14:tracePt t="9165" x="2811463" y="3381375"/>
          <p14:tracePt t="9181" x="2811463" y="3346450"/>
          <p14:tracePt t="9198" x="2811463" y="3328988"/>
          <p14:tracePt t="9200" x="2811463" y="3319463"/>
          <p14:tracePt t="9213" x="2811463" y="3294063"/>
          <p14:tracePt t="9232" x="2811463" y="3276600"/>
          <p14:tracePt t="9233" x="2811463" y="3267075"/>
          <p14:tracePt t="9248" x="2811463" y="3259138"/>
          <p14:tracePt t="9249" x="2820988" y="3249613"/>
          <p14:tracePt t="9265" x="2820988" y="3232150"/>
          <p14:tracePt t="9281" x="2838450" y="3206750"/>
          <p14:tracePt t="9283" x="2846388" y="3179763"/>
          <p14:tracePt t="9297" x="2855913" y="3171825"/>
          <p14:tracePt t="9298" x="2863850" y="3144838"/>
          <p14:tracePt t="9314" x="2890838" y="3074988"/>
          <p14:tracePt t="9331" x="2951163" y="2962275"/>
          <p14:tracePt t="9346" x="2968625" y="2917825"/>
          <p14:tracePt t="9347" x="2978150" y="2892425"/>
          <p14:tracePt t="9363" x="2995613" y="2857500"/>
          <p14:tracePt t="9379" x="2995613" y="2847975"/>
          <p14:tracePt t="9380" x="3003550" y="2847975"/>
          <p14:tracePt t="9396" x="3003550" y="2840038"/>
          <p14:tracePt t="9438" x="3003550" y="2830513"/>
          <p14:tracePt t="9467" x="3003550" y="2822575"/>
          <p14:tracePt t="9484" x="3003550" y="2813050"/>
          <p14:tracePt t="9488" x="2995613" y="2813050"/>
          <p14:tracePt t="9496" x="2995613" y="2805113"/>
          <p14:tracePt t="9514" x="2986088" y="2787650"/>
          <p14:tracePt t="9516" x="2978150" y="2770188"/>
          <p14:tracePt t="9536" x="2951163" y="2743200"/>
          <p14:tracePt t="9547" x="2916238" y="2681288"/>
          <p14:tracePt t="9566" x="2881313" y="2628900"/>
          <p14:tracePt t="9567" x="2873375" y="2620963"/>
          <p14:tracePt t="9581" x="2828925" y="2586038"/>
          <p14:tracePt t="9598" x="2786063" y="2533650"/>
          <p14:tracePt t="9615" x="2741613" y="2506663"/>
          <p14:tracePt t="9616" x="2724150" y="2506663"/>
          <p14:tracePt t="9631" x="2706688" y="2506663"/>
          <p14:tracePt t="9652" x="2646363" y="2498725"/>
          <p14:tracePt t="9653" x="2636838" y="2498725"/>
          <p14:tracePt t="9665" x="2628900" y="2498725"/>
          <p14:tracePt t="9666" x="2619375" y="2498725"/>
          <p14:tracePt t="9686" x="2611438" y="2506663"/>
          <p14:tracePt t="9707" x="2601913" y="2506663"/>
          <p14:tracePt t="9714" x="2601913" y="2516188"/>
          <p14:tracePt t="9730" x="2593975" y="2516188"/>
          <p14:tracePt t="9747" x="2559050" y="2533650"/>
          <p14:tracePt t="9763" x="2549525" y="2559050"/>
          <p14:tracePt t="9764" x="2541588" y="2568575"/>
          <p14:tracePt t="9779" x="2532063" y="2576513"/>
          <p14:tracePt t="9797" x="2532063" y="2586038"/>
          <p14:tracePt t="9813" x="2514600" y="2586038"/>
          <p14:tracePt t="9814" x="2506663" y="2593975"/>
          <p14:tracePt t="9830" x="2479675" y="2620963"/>
          <p14:tracePt t="9847" x="2462213" y="2638425"/>
          <p14:tracePt t="9863" x="2392363" y="2716213"/>
          <p14:tracePt t="9879" x="2235200" y="2813050"/>
          <p14:tracePt t="9897" x="2147888" y="2847975"/>
          <p14:tracePt t="9914" x="2087563" y="2865438"/>
          <p14:tracePt t="9929" x="2070100" y="2892425"/>
          <p14:tracePt t="9947" x="2043113" y="2909888"/>
          <p14:tracePt t="9948" x="2035175" y="2917825"/>
          <p14:tracePt t="9965" x="2017713" y="2935288"/>
          <p14:tracePt t="9979" x="2000250" y="2979738"/>
          <p14:tracePt t="9998" x="1990725" y="2997200"/>
          <p14:tracePt t="9999" x="1973263" y="3005138"/>
          <p14:tracePt t="10013" x="1965325" y="3005138"/>
          <p14:tracePt t="10013" x="1965325" y="3032125"/>
          <p14:tracePt t="10055" x="1955800" y="3040063"/>
          <p14:tracePt t="10091" x="1947863" y="3049588"/>
          <p14:tracePt t="10239" x="1955800" y="3057525"/>
          <p14:tracePt t="10247" x="1982788" y="3057525"/>
          <p14:tracePt t="10253" x="2000250" y="3057525"/>
          <p14:tracePt t="10262" x="2008188" y="3067050"/>
          <p14:tracePt t="10280" x="2060575" y="3067050"/>
          <p14:tracePt t="10281" x="2095500" y="3067050"/>
          <p14:tracePt t="10295" x="2157413" y="3057525"/>
          <p14:tracePt t="10313" x="2270125" y="3049588"/>
          <p14:tracePt t="10330" x="2339975" y="3049588"/>
          <p14:tracePt t="10331" x="2366963" y="3040063"/>
          <p14:tracePt t="10346" x="2479675" y="3022600"/>
          <p14:tracePt t="10362" x="2593975" y="3014663"/>
          <p14:tracePt t="10381" x="2759075" y="3014663"/>
          <p14:tracePt t="10396" x="2890838" y="3014663"/>
          <p14:tracePt t="10413" x="2986088" y="3014663"/>
          <p14:tracePt t="10430" x="3082925" y="3014663"/>
          <p14:tracePt t="10445" x="3109913" y="3014663"/>
          <p14:tracePt t="10463" x="3135313" y="3014663"/>
          <p14:tracePt t="10479" x="3144838" y="3014663"/>
          <p14:tracePt t="10496" x="3152775" y="3014663"/>
          <p14:tracePt t="10529" x="3162300" y="3014663"/>
          <p14:tracePt t="10565" x="3170238" y="3014663"/>
          <p14:tracePt t="10668" x="3170238" y="3022600"/>
          <p14:tracePt t="10671" x="3152775" y="3040063"/>
          <p14:tracePt t="10687" x="3127375" y="3074988"/>
          <p14:tracePt t="10692" x="3100388" y="3101975"/>
          <p14:tracePt t="10701" x="3074988" y="3119438"/>
          <p14:tracePt t="10718" x="3021013" y="3144838"/>
          <p14:tracePt t="10730" x="2986088" y="3171825"/>
          <p14:tracePt t="10746" x="2933700" y="3197225"/>
          <p14:tracePt t="10763" x="2916238" y="3206750"/>
          <p14:tracePt t="10764" x="2898775" y="3214688"/>
          <p14:tracePt t="10780" x="2881313" y="3214688"/>
          <p14:tracePt t="10799" x="2855913" y="3214688"/>
          <p14:tracePt t="10836" x="2846388" y="3224213"/>
          <p14:tracePt t="10849" x="2838450" y="3224213"/>
          <p14:tracePt t="10865" x="2838450" y="3232150"/>
          <p14:tracePt t="10870" x="2838450" y="3249613"/>
          <p14:tracePt t="10881" x="2838450" y="3267075"/>
          <p14:tracePt t="10898" x="2838450" y="3284538"/>
          <p14:tracePt t="10900" x="2846388" y="3302000"/>
          <p14:tracePt t="10914" x="2908300" y="3346450"/>
          <p14:tracePt t="10933" x="2951163" y="3371850"/>
          <p14:tracePt t="10934" x="2986088" y="3371850"/>
          <p14:tracePt t="10947" x="3013075" y="3371850"/>
          <p14:tracePt t="10948" x="3030538" y="3371850"/>
          <p14:tracePt t="10963" x="3082925" y="3363913"/>
          <p14:tracePt t="10981" x="3109913" y="3346450"/>
          <p14:tracePt t="10998" x="3152775" y="3302000"/>
          <p14:tracePt t="11015" x="3162300" y="3284538"/>
          <p14:tracePt t="11032" x="3162300" y="3267075"/>
          <p14:tracePt t="11033" x="3162300" y="3259138"/>
          <p14:tracePt t="11048" x="3152775" y="3241675"/>
          <p14:tracePt t="11064" x="3109913" y="3214688"/>
          <p14:tracePt t="11085" x="3057525" y="3206750"/>
          <p14:tracePt t="11105" x="3038475" y="3206750"/>
          <p14:tracePt t="11106" x="3038475" y="3214688"/>
          <p14:tracePt t="11113" x="3021013" y="3232150"/>
          <p14:tracePt t="11132" x="2995613" y="3294063"/>
          <p14:tracePt t="11133" x="2995613" y="3319463"/>
          <p14:tracePt t="11147" x="2995613" y="3381375"/>
          <p14:tracePt t="11164" x="2995613" y="3451225"/>
          <p14:tracePt t="11182" x="3021013" y="3521075"/>
          <p14:tracePt t="11198" x="3030538" y="3556000"/>
          <p14:tracePt t="11215" x="3048000" y="3590925"/>
          <p14:tracePt t="11233" x="3092450" y="3625850"/>
          <p14:tracePt t="11251" x="3109913" y="3633788"/>
          <p14:tracePt t="11253" x="3144838" y="3643313"/>
          <p14:tracePt t="11264" x="3162300" y="3643313"/>
          <p14:tracePt t="11282" x="3197225" y="3633788"/>
          <p14:tracePt t="11298" x="3214688" y="3625850"/>
          <p14:tracePt t="11315" x="3257550" y="3538538"/>
          <p14:tracePt t="11317" x="3275013" y="3503613"/>
          <p14:tracePt t="11333" x="3292475" y="3406775"/>
          <p14:tracePt t="11349" x="3309938" y="3336925"/>
          <p14:tracePt t="11365" x="3302000" y="3294063"/>
          <p14:tracePt t="11366" x="3302000" y="3276600"/>
          <p14:tracePt t="11384" x="3292475" y="3267075"/>
          <p14:tracePt t="11398" x="3284538" y="3249613"/>
          <p14:tracePt t="11416" x="3240088" y="3224213"/>
          <p14:tracePt t="11433" x="3214688" y="3206750"/>
          <p14:tracePt t="11448" x="3197225" y="3206750"/>
          <p14:tracePt t="11451" x="3187700" y="3206750"/>
          <p14:tracePt t="11465" x="3162300" y="3197225"/>
          <p14:tracePt t="11467" x="3152775" y="3197225"/>
          <p14:tracePt t="11483" x="3144838" y="3189288"/>
          <p14:tracePt t="11498" x="3135313" y="3189288"/>
          <p14:tracePt t="11514" x="3135313" y="3179763"/>
          <p14:tracePt t="11535" x="3127375" y="3179763"/>
          <p14:tracePt t="11566" x="3117850" y="3179763"/>
          <p14:tracePt t="11572" x="3117850" y="3171825"/>
          <p14:tracePt t="11594" x="3117850" y="3154363"/>
          <p14:tracePt t="11608" x="3109913" y="3154363"/>
          <p14:tracePt t="11622" x="3100388" y="3144838"/>
          <p14:tracePt t="11632" x="3092450" y="3144838"/>
          <p14:tracePt t="11647" x="3082925" y="3136900"/>
          <p14:tracePt t="11665" x="3074988" y="3127375"/>
          <p14:tracePt t="11682" x="3065463" y="3119438"/>
          <p14:tracePt t="11698" x="3065463" y="3109913"/>
          <p14:tracePt t="11700" x="3057525" y="3109913"/>
          <p14:tracePt t="11716" x="3048000" y="3109913"/>
          <p14:tracePt t="11731" x="3048000" y="3092450"/>
          <p14:tracePt t="11749" x="3038475" y="3084513"/>
          <p14:tracePt t="11770" x="3021013" y="3084513"/>
          <p14:tracePt t="11784" x="3021013" y="3074988"/>
          <p14:tracePt t="11813" x="3021013" y="3067050"/>
          <p14:tracePt t="11834" x="3013075" y="3067050"/>
          <p14:tracePt t="12277" x="3013075" y="3074988"/>
          <p14:tracePt t="12286" x="3048000" y="3092450"/>
          <p14:tracePt t="12288" x="3065463" y="3109913"/>
          <p14:tracePt t="12296" x="3074988" y="3127375"/>
          <p14:tracePt t="12314" x="3127375" y="3154363"/>
          <p14:tracePt t="12316" x="3144838" y="3162300"/>
          <p14:tracePt t="12330" x="3179763" y="3189288"/>
          <p14:tracePt t="12346" x="3240088" y="3224213"/>
          <p14:tracePt t="12365" x="3302000" y="3241675"/>
          <p14:tracePt t="12382" x="3319463" y="3259138"/>
          <p14:tracePt t="12397" x="3327400" y="3259138"/>
          <p14:tracePt t="12413" x="3336925" y="3259138"/>
          <p14:tracePt t="12430" x="3344863" y="3267075"/>
          <p14:tracePt t="12446" x="3354388" y="3267075"/>
          <p14:tracePt t="12463" x="3354388" y="3284538"/>
          <p14:tracePt t="12479" x="3362325" y="3284538"/>
          <p14:tracePt t="12514" x="3371850" y="3284538"/>
          <p14:tracePt t="12535" x="3371850" y="3294063"/>
          <p14:tracePt t="12600" x="3371850" y="3302000"/>
          <p14:tracePt t="12628" x="3371850" y="3311525"/>
          <p14:tracePt t="12642" x="3371850" y="3328988"/>
          <p14:tracePt t="12648" x="3371850" y="3354388"/>
          <p14:tracePt t="12664" x="3371850" y="3389313"/>
          <p14:tracePt t="12680" x="3371850" y="3424238"/>
          <p14:tracePt t="12697" x="3362325" y="3451225"/>
          <p14:tracePt t="12720" x="3362325" y="3459163"/>
          <p14:tracePt t="12734" x="3362325" y="3468688"/>
          <p14:tracePt t="13240" x="3336925" y="3476625"/>
          <p14:tracePt t="13246" x="3319463" y="3486150"/>
          <p14:tracePt t="13255" x="3267075" y="3503613"/>
          <p14:tracePt t="13283" x="3179763" y="3521075"/>
          <p14:tracePt t="13284" x="3144838" y="3521075"/>
          <p14:tracePt t="13298" x="3100388" y="3521075"/>
          <p14:tracePt t="13316" x="3065463" y="3521075"/>
          <p14:tracePt t="13331" x="3057525" y="3521075"/>
          <p14:tracePt t="13332" x="3048000" y="3521075"/>
          <p14:tracePt t="13348" x="3038475" y="3521075"/>
          <p14:tracePt t="13366" x="3030538" y="3521075"/>
          <p14:tracePt t="13385" x="3030538" y="3529013"/>
          <p14:tracePt t="13387" x="3021013" y="3529013"/>
          <p14:tracePt t="13422" x="3003550" y="3529013"/>
          <p14:tracePt t="13429" x="2995613" y="3538538"/>
          <p14:tracePt t="13435" x="2986088" y="3546475"/>
          <p14:tracePt t="13447" x="2978150" y="3546475"/>
          <p14:tracePt t="13451" x="2968625" y="3546475"/>
          <p14:tracePt t="13464" x="2960688" y="3556000"/>
          <p14:tracePt t="13465" x="2951163" y="3556000"/>
          <p14:tracePt t="13482" x="2943225" y="3563938"/>
          <p14:tracePt t="13498" x="2916238" y="3563938"/>
          <p14:tracePt t="13521" x="2908300" y="3563938"/>
          <p14:tracePt t="13535" x="2898775" y="3563938"/>
          <p14:tracePt t="13548" x="2890838" y="3563938"/>
          <p14:tracePt t="13565" x="2873375" y="3573463"/>
          <p14:tracePt t="13584" x="2855913" y="3573463"/>
          <p14:tracePt t="13585" x="2846388" y="3573463"/>
          <p14:tracePt t="13599" x="2838450" y="3573463"/>
          <p14:tracePt t="13614" x="2828925" y="3573463"/>
          <p14:tracePt t="13633" x="2820988" y="3573463"/>
          <p14:tracePt t="13650" x="2811463" y="3581400"/>
          <p14:tracePt t="13678" x="2803525" y="3581400"/>
          <p14:tracePt t="13713" x="2794000" y="3581400"/>
          <p14:tracePt t="22499" x="2786063" y="3598863"/>
          <p14:tracePt t="22502" x="2759075" y="3633788"/>
          <p14:tracePt t="22508" x="2751138" y="3651250"/>
          <p14:tracePt t="22515" x="2751138" y="3660775"/>
          <p14:tracePt t="22534" x="2751138" y="3678238"/>
          <p14:tracePt t="22549" x="2741613" y="3678238"/>
          <p14:tracePt t="22565" x="2733675" y="3686175"/>
          <p14:tracePt t="22583" x="2724150" y="3695700"/>
          <p14:tracePt t="22602" x="2706688" y="3713163"/>
          <p14:tracePt t="22604" x="2689225" y="3738563"/>
          <p14:tracePt t="22615" x="2671763" y="3783013"/>
          <p14:tracePt t="22632" x="2636838" y="3817938"/>
          <p14:tracePt t="22649" x="2611438" y="3852863"/>
          <p14:tracePt t="22651" x="2601913" y="3870325"/>
          <p14:tracePt t="22665" x="2559050" y="3913188"/>
          <p14:tracePt t="22683" x="2514600" y="3940175"/>
          <p14:tracePt t="22684" x="2479675" y="3957638"/>
          <p14:tracePt t="22699" x="2471738" y="3975100"/>
          <p14:tracePt t="22700" x="2454275" y="3983038"/>
          <p14:tracePt t="22714" x="2444750" y="4000500"/>
          <p14:tracePt t="22715" x="2427288" y="4010025"/>
          <p14:tracePt t="22733" x="2409825" y="4017963"/>
          <p14:tracePt t="22735" x="2392363" y="4035425"/>
          <p14:tracePt t="22749" x="2384425" y="4062413"/>
          <p14:tracePt t="22765" x="2374900" y="4079875"/>
          <p14:tracePt t="22783" x="2366963" y="4087813"/>
          <p14:tracePt t="22800" x="2366963" y="4105275"/>
          <p14:tracePt t="22814" x="2366963" y="4114800"/>
          <p14:tracePt t="22833" x="2366963" y="4124325"/>
          <p14:tracePt t="22835" x="2366963" y="4132263"/>
          <p14:tracePt t="22848" x="2366963" y="4141788"/>
          <p14:tracePt t="22864" x="2374900" y="4149725"/>
          <p14:tracePt t="22885" x="2374900" y="4159250"/>
          <p14:tracePt t="22914" x="2374900" y="4167188"/>
          <p14:tracePt t="22934" x="2384425" y="4184650"/>
          <p14:tracePt t="22948" x="2392363" y="4194175"/>
          <p14:tracePt t="22954" x="2401888" y="4211638"/>
          <p14:tracePt t="22965" x="2409825" y="4219575"/>
          <p14:tracePt t="22983" x="2419350" y="4254500"/>
          <p14:tracePt t="22997" x="2427288" y="4254500"/>
          <p14:tracePt t="23013" x="2427288" y="4264025"/>
          <p14:tracePt t="23031" x="2436813" y="4271963"/>
          <p14:tracePt t="23111" x="2436813" y="4281488"/>
          <p14:tracePt t="23131" x="2444750" y="4281488"/>
          <p14:tracePt t="23167" x="2454275" y="4281488"/>
          <p14:tracePt t="23481" x="2454275" y="4271963"/>
          <p14:tracePt t="23515" x="2454275" y="4264025"/>
          <p14:tracePt t="23523" x="2444750" y="4264025"/>
          <p14:tracePt t="23564" x="2427288" y="4246563"/>
          <p14:tracePt t="23572" x="2392363" y="4246563"/>
          <p14:tracePt t="23582" x="2384425" y="4237038"/>
          <p14:tracePt t="23598" x="2349500" y="4237038"/>
          <p14:tracePt t="23600" x="2332038" y="4237038"/>
          <p14:tracePt t="23614" x="2314575" y="4237038"/>
          <p14:tracePt t="23616" x="2305050" y="4237038"/>
          <p14:tracePt t="23630" x="2279650" y="4237038"/>
          <p14:tracePt t="23648" x="2252663" y="4237038"/>
          <p14:tracePt t="23650" x="2244725" y="4237038"/>
          <p14:tracePt t="23664" x="2227263" y="4237038"/>
          <p14:tracePt t="23666" x="2209800" y="4254500"/>
          <p14:tracePt t="23682" x="2182813" y="4254500"/>
          <p14:tracePt t="23685" x="2165350" y="4264025"/>
          <p14:tracePt t="23696" x="2139950" y="4271963"/>
          <p14:tracePt t="23713" x="2122488" y="4271963"/>
          <p14:tracePt t="23730" x="2105025" y="4271963"/>
          <p14:tracePt t="23746" x="2105025" y="4281488"/>
          <p14:tracePt t="23763" x="2105025" y="4289425"/>
          <p14:tracePt t="23780" x="2105025" y="4298950"/>
          <p14:tracePt t="23796" x="2122488" y="4306888"/>
          <p14:tracePt t="23798" x="2139950" y="4324350"/>
          <p14:tracePt t="23812" x="2157413" y="4341813"/>
          <p14:tracePt t="23830" x="2192338" y="4341813"/>
          <p14:tracePt t="23846" x="2200275" y="4341813"/>
          <p14:tracePt t="23847" x="2209800" y="4341813"/>
          <p14:tracePt t="23868" x="2217738" y="4341813"/>
          <p14:tracePt t="23879" x="2217738" y="4333875"/>
          <p14:tracePt t="23896" x="2227263" y="4298950"/>
          <p14:tracePt t="23897" x="2227263" y="4281488"/>
          <p14:tracePt t="23913" x="2227263" y="4264025"/>
          <p14:tracePt t="23930" x="2227263" y="4237038"/>
          <p14:tracePt t="23947" x="2209800" y="4237038"/>
          <p14:tracePt t="23964" x="2192338" y="4219575"/>
          <p14:tracePt t="23981" x="2182813" y="4219575"/>
          <p14:tracePt t="23997" x="2174875" y="4219575"/>
          <p14:tracePt t="24014" x="2165350" y="4219575"/>
          <p14:tracePt t="24047" x="2165350" y="4229100"/>
          <p14:tracePt t="24054" x="2165350" y="4237038"/>
          <p14:tracePt t="24063" x="2174875" y="4254500"/>
          <p14:tracePt t="24080" x="2192338" y="4271963"/>
          <p14:tracePt t="24081" x="2200275" y="4271963"/>
          <p14:tracePt t="24096" x="2217738" y="4281488"/>
          <p14:tracePt t="24112" x="2227263" y="4289425"/>
          <p14:tracePt t="24130" x="2235200" y="4289425"/>
          <p14:tracePt t="24146" x="2244725" y="4289425"/>
          <p14:tracePt t="24166" x="2252663" y="4281488"/>
          <p14:tracePt t="24180" x="2244725" y="4271963"/>
          <p14:tracePt t="24196" x="2244725" y="4264025"/>
          <p14:tracePt t="24212" x="2244725" y="4246563"/>
          <p14:tracePt t="24232" x="2235200" y="4246563"/>
          <p14:tracePt t="24248" x="2235200" y="4237038"/>
          <p14:tracePt t="24264" x="2227263" y="4237038"/>
          <p14:tracePt t="24792" x="2227263" y="4254500"/>
          <p14:tracePt t="24797" x="2217738" y="4289425"/>
          <p14:tracePt t="24806" x="2209800" y="4316413"/>
          <p14:tracePt t="24833" x="2070100" y="4421188"/>
          <p14:tracePt t="24848" x="1965325" y="4498975"/>
          <p14:tracePt t="24865" x="1885950" y="4533900"/>
          <p14:tracePt t="24884" x="1781175" y="4568825"/>
          <p14:tracePt t="24901" x="1728788" y="4578350"/>
          <p14:tracePt t="24916" x="1676400" y="4578350"/>
          <p14:tracePt t="24918" x="1633538" y="4578350"/>
          <p14:tracePt t="24932" x="1571625" y="4578350"/>
          <p14:tracePt t="24948" x="1528763" y="4560888"/>
          <p14:tracePt t="24953" x="1501775" y="4560888"/>
          <p14:tracePt t="24965" x="1458913" y="4560888"/>
          <p14:tracePt t="24982" x="1423988" y="4560888"/>
          <p14:tracePt t="24983" x="1414463" y="4560888"/>
          <p14:tracePt t="24998" x="1389063" y="4560888"/>
          <p14:tracePt t="25016" x="1379538" y="4560888"/>
          <p14:tracePt t="25039" x="1371600" y="4560888"/>
          <p14:tracePt t="25067" x="1362075" y="4560888"/>
          <p14:tracePt t="25137" x="1371600" y="4560888"/>
          <p14:tracePt t="25144" x="1389063" y="4568825"/>
          <p14:tracePt t="25152" x="1423988" y="4568825"/>
          <p14:tracePt t="25163" x="1466850" y="4568825"/>
          <p14:tracePt t="25181" x="1571625" y="4578350"/>
          <p14:tracePt t="25196" x="1641475" y="4586288"/>
          <p14:tracePt t="25213" x="1720850" y="4586288"/>
          <p14:tracePt t="25214" x="1773238" y="4586288"/>
          <p14:tracePt t="25230" x="1851025" y="4595813"/>
          <p14:tracePt t="25230" x="1895475" y="4595813"/>
          <p14:tracePt t="25246" x="2043113" y="4603750"/>
          <p14:tracePt t="25263" x="2192338" y="4613275"/>
          <p14:tracePt t="25264" x="2252663" y="4613275"/>
          <p14:tracePt t="25279" x="2384425" y="4613275"/>
          <p14:tracePt t="25296" x="2489200" y="4613275"/>
          <p14:tracePt t="25313" x="2566988" y="4603750"/>
          <p14:tracePt t="25314" x="2628900" y="4603750"/>
          <p14:tracePt t="25330" x="2681288" y="4595813"/>
          <p14:tracePt t="25345" x="2741613" y="4595813"/>
          <p14:tracePt t="25363" x="2759075" y="4595813"/>
          <p14:tracePt t="25364" x="2768600" y="4595813"/>
          <p14:tracePt t="25379" x="2776538" y="4595813"/>
          <p14:tracePt t="25396" x="2786063" y="4595813"/>
          <p14:tracePt t="25413" x="2794000" y="4595813"/>
          <p14:tracePt t="25441" x="2803525" y="4595813"/>
          <p14:tracePt t="25477" x="2811463" y="4595813"/>
          <p14:tracePt t="25505" x="2820988" y="4595813"/>
          <p14:tracePt t="25541" x="2820988" y="4603750"/>
          <p14:tracePt t="25570" x="2828925" y="4603750"/>
          <p14:tracePt t="25576" x="2828925" y="4613275"/>
          <p14:tracePt t="25605" x="2838450" y="4613275"/>
          <p14:tracePt t="27066" x="2828925" y="4613275"/>
          <p14:tracePt t="27072" x="2803525" y="4630738"/>
          <p14:tracePt t="27082" x="2786063" y="4648200"/>
          <p14:tracePt t="27101" x="2698750" y="4718050"/>
          <p14:tracePt t="27102" x="2663825" y="4743450"/>
          <p14:tracePt t="27121" x="2611438" y="4778375"/>
          <p14:tracePt t="27123" x="2584450" y="4795838"/>
          <p14:tracePt t="27135" x="2566988" y="4813300"/>
          <p14:tracePt t="27137" x="2566988" y="4822825"/>
          <p14:tracePt t="27147" x="2549525" y="4840288"/>
          <p14:tracePt t="27165" x="2514600" y="4875213"/>
          <p14:tracePt t="27182" x="2497138" y="4892675"/>
          <p14:tracePt t="27198" x="2471738" y="4927600"/>
          <p14:tracePt t="27200" x="2436813" y="4962525"/>
          <p14:tracePt t="27215" x="2384425" y="5005388"/>
          <p14:tracePt t="27235" x="2244725" y="5084763"/>
          <p14:tracePt t="27248" x="2227263" y="5102225"/>
          <p14:tracePt t="27250" x="2209800" y="5110163"/>
          <p14:tracePt t="27266" x="2182813" y="5154613"/>
          <p14:tracePt t="27282" x="2147888" y="5172075"/>
          <p14:tracePt t="27298" x="2122488" y="5207000"/>
          <p14:tracePt t="27299" x="2112963" y="5214938"/>
          <p14:tracePt t="27317" x="2078038" y="5241925"/>
          <p14:tracePt t="27334" x="2043113" y="5259388"/>
          <p14:tracePt t="27336" x="2025650" y="5284788"/>
          <p14:tracePt t="27348" x="2000250" y="5294313"/>
          <p14:tracePt t="27350" x="1973263" y="5311775"/>
          <p14:tracePt t="27365" x="1920875" y="5329238"/>
          <p14:tracePt t="27384" x="1825625" y="5364163"/>
          <p14:tracePt t="27397" x="1798638" y="5372100"/>
          <p14:tracePt t="27398" x="1781175" y="5372100"/>
          <p14:tracePt t="27413" x="1755775" y="5372100"/>
          <p14:tracePt t="27414" x="1738313" y="5372100"/>
          <p14:tracePt t="27431" x="1720850" y="5372100"/>
          <p14:tracePt t="27448" x="1703388" y="5346700"/>
          <p14:tracePt t="27464" x="1685925" y="5346700"/>
          <p14:tracePt t="27482" x="1676400" y="5329238"/>
          <p14:tracePt t="27483" x="1668463" y="5319713"/>
          <p14:tracePt t="27498" x="1658938" y="5311775"/>
          <p14:tracePt t="27515" x="1658938" y="5302250"/>
          <p14:tracePt t="27533" x="1651000" y="5284788"/>
          <p14:tracePt t="27549" x="1641475" y="5276850"/>
          <p14:tracePt t="27575" x="1633538" y="5276850"/>
          <p14:tracePt t="27597" x="1633538" y="5267325"/>
          <p14:tracePt t="27610" x="1624013" y="5267325"/>
          <p14:tracePt t="27633" x="1624013" y="5259388"/>
          <p14:tracePt t="27881" x="1624013" y="5249863"/>
          <p14:tracePt t="27920" x="1624013" y="5241925"/>
          <p14:tracePt t="28644" x="1624013" y="5249863"/>
          <p14:tracePt t="28653" x="1624013" y="5259388"/>
          <p14:tracePt t="28664" x="1624013" y="5267325"/>
          <p14:tracePt t="28681" x="1624013" y="5302250"/>
          <p14:tracePt t="28681" x="1624013" y="5311775"/>
          <p14:tracePt t="28697" x="1624013" y="5329238"/>
          <p14:tracePt t="28717" x="1624013" y="5337175"/>
          <p14:tracePt t="28730" x="1624013" y="5346700"/>
          <p14:tracePt t="28747" x="1624013" y="5354638"/>
          <p14:tracePt t="28763" x="1624013" y="5364163"/>
          <p14:tracePt t="28780" x="1624013" y="5372100"/>
          <p14:tracePt t="28808" x="1624013" y="5381625"/>
          <p14:tracePt t="28851" x="1624013" y="5389563"/>
          <p14:tracePt t="28858" x="1624013" y="5399088"/>
          <p14:tracePt t="28872" x="1624013" y="5407025"/>
          <p14:tracePt t="28881" x="1624013" y="5416550"/>
          <p14:tracePt t="28897" x="1624013" y="5424488"/>
          <p14:tracePt t="28914" x="1624013" y="5434013"/>
          <p14:tracePt t="28936" x="1624013" y="5441950"/>
          <p14:tracePt t="29008" x="1624013" y="5451475"/>
          <p14:tracePt t="29597" x="1624013" y="5459413"/>
          <p14:tracePt t="29632" x="1624013" y="5468938"/>
          <p14:tracePt t="29653" x="1624013" y="5486400"/>
          <p14:tracePt t="29660" x="1624013" y="5503863"/>
          <p14:tracePt t="29666" x="1616075" y="5521325"/>
          <p14:tracePt t="29682" x="1616075" y="5548313"/>
          <p14:tracePt t="29697" x="1616075" y="5600700"/>
          <p14:tracePt t="29714" x="1606550" y="5653088"/>
          <p14:tracePt t="29715" x="1606550" y="5678488"/>
          <p14:tracePt t="29730" x="1606550" y="5705475"/>
          <p14:tracePt t="29746" x="1598613" y="5775325"/>
          <p14:tracePt t="29766" x="1589088" y="5870575"/>
          <p14:tracePt t="29782" x="1581150" y="5932488"/>
          <p14:tracePt t="29798" x="1581150" y="6002338"/>
          <p14:tracePt t="29815" x="1571625" y="6054725"/>
          <p14:tracePt t="29831" x="1571625" y="6080125"/>
          <p14:tracePt t="29836" x="1571625" y="6142038"/>
          <p14:tracePt t="29850" x="1571625" y="6167438"/>
          <p14:tracePt t="29851" x="1571625" y="6184900"/>
          <p14:tracePt t="29864" x="1571625" y="6202363"/>
          <p14:tracePt t="29865" x="1571625" y="6211888"/>
          <p14:tracePt t="29880" x="1571625" y="6229350"/>
          <p14:tracePt t="29896" x="1571625" y="6246813"/>
          <p14:tracePt t="29913" x="1571625" y="6254750"/>
          <p14:tracePt t="29956" x="1571625" y="6264275"/>
          <p14:tracePt t="29992" x="1571625" y="6272213"/>
          <p14:tracePt t="34372" x="1668463" y="6202363"/>
          <p14:tracePt t="34381" x="1798638" y="6097588"/>
          <p14:tracePt t="34387" x="1982788" y="5940425"/>
          <p14:tracePt t="34397" x="2139950" y="5827713"/>
          <p14:tracePt t="34414" x="2549525" y="5486400"/>
          <p14:tracePt t="34430" x="2803525" y="5232400"/>
          <p14:tracePt t="34447" x="3109913" y="4945063"/>
          <p14:tracePt t="34463" x="3581400" y="4481513"/>
          <p14:tracePt t="34480" x="3878263" y="4229100"/>
          <p14:tracePt t="34497" x="4183063" y="3992563"/>
          <p14:tracePt t="34499" x="4332288" y="3895725"/>
          <p14:tracePt t="34513" x="4629150" y="3713163"/>
          <p14:tracePt t="34530" x="4829175" y="3590925"/>
          <p14:tracePt t="34547" x="5056188" y="3486150"/>
          <p14:tracePt t="34563" x="5300663" y="3416300"/>
          <p14:tracePt t="34564" x="5387975" y="3389313"/>
          <p14:tracePt t="34580" x="5614988" y="3328988"/>
          <p14:tracePt t="34596" x="5834063" y="3294063"/>
          <p14:tracePt t="34614" x="6105525" y="3206750"/>
          <p14:tracePt t="34631" x="6288088" y="3144838"/>
          <p14:tracePt t="34647" x="6489700" y="3067050"/>
          <p14:tracePt t="34662" x="6689725" y="2962275"/>
          <p14:tracePt t="34679" x="7021513" y="2813050"/>
          <p14:tracePt t="34696" x="7283450" y="2673350"/>
          <p14:tracePt t="34713" x="7685088" y="2454275"/>
          <p14:tracePt t="34730" x="7974013" y="2341563"/>
          <p14:tracePt t="34747" x="8366125" y="2201863"/>
          <p14:tracePt t="34763" x="8602663" y="2105025"/>
          <p14:tracePt t="34780" x="8812213" y="2035175"/>
          <p14:tracePt t="34797" x="9064625" y="1947863"/>
          <p14:tracePt t="35087" x="9109075" y="1965325"/>
          <p14:tracePt t="35098" x="9074150" y="1965325"/>
          <p14:tracePt t="35122" x="8969375" y="1974850"/>
          <p14:tracePt t="35131" x="8942388" y="1974850"/>
          <p14:tracePt t="35147" x="8924925" y="1974850"/>
          <p14:tracePt t="35164" x="8899525" y="1974850"/>
          <p14:tracePt t="35166" x="8890000" y="1974850"/>
          <p14:tracePt t="35181" x="8872538" y="1965325"/>
          <p14:tracePt t="35197" x="8864600" y="1965325"/>
          <p14:tracePt t="35214" x="8837613" y="1957388"/>
          <p14:tracePt t="35215" x="8829675" y="1957388"/>
          <p14:tracePt t="35231" x="8820150" y="1957388"/>
          <p14:tracePt t="35248" x="8794750" y="1957388"/>
          <p14:tracePt t="35265" x="8767763" y="1947863"/>
          <p14:tracePt t="35266" x="8759825" y="1947863"/>
          <p14:tracePt t="35281" x="8750300" y="1947863"/>
          <p14:tracePt t="35283" x="8742363" y="1939925"/>
          <p14:tracePt t="35299" x="8732838" y="1939925"/>
          <p14:tracePt t="35315" x="8724900" y="1939925"/>
          <p14:tracePt t="35331" x="8715375" y="1939925"/>
          <p14:tracePt t="35348" x="8697913" y="1939925"/>
          <p14:tracePt t="35364" x="8689975" y="1939925"/>
          <p14:tracePt t="35387" x="8680450" y="1939925"/>
          <p14:tracePt t="35401" x="8672513" y="1939925"/>
          <p14:tracePt t="35415" x="8662988" y="1939925"/>
          <p14:tracePt t="35436" x="8637588" y="1939925"/>
          <p14:tracePt t="35449" x="8628063" y="1939925"/>
          <p14:tracePt t="35464" x="8620125" y="1939925"/>
          <p14:tracePt t="35465" x="8610600" y="1939925"/>
          <p14:tracePt t="35481" x="8593138" y="1939925"/>
          <p14:tracePt t="35496" x="8575675" y="1939925"/>
          <p14:tracePt t="35514" x="8567738" y="1939925"/>
          <p14:tracePt t="35531" x="8558213" y="1939925"/>
          <p14:tracePt t="35549" x="8550275" y="1939925"/>
          <p14:tracePt t="35564" x="8540750" y="1939925"/>
          <p14:tracePt t="35629" x="8532813" y="1939925"/>
          <p14:tracePt t="37782" x="8505825" y="1965325"/>
          <p14:tracePt t="37788" x="8488363" y="2000250"/>
          <p14:tracePt t="37796" x="8470900" y="2052638"/>
          <p14:tracePt t="37816" x="8428038" y="2114550"/>
          <p14:tracePt t="37833" x="8401050" y="2149475"/>
          <p14:tracePt t="37847" x="8358188" y="2201863"/>
          <p14:tracePt t="37866" x="8331200" y="2227263"/>
          <p14:tracePt t="37867" x="8313738" y="2254250"/>
          <p14:tracePt t="37884" x="8261350" y="2306638"/>
          <p14:tracePt t="37898" x="8235950" y="2359025"/>
          <p14:tracePt t="37915" x="8208963" y="2393950"/>
          <p14:tracePt t="37916" x="8201025" y="2411413"/>
          <p14:tracePt t="37930" x="8183563" y="2419350"/>
          <p14:tracePt t="37931" x="8174038" y="2436813"/>
          <p14:tracePt t="37946" x="8174038" y="2446338"/>
          <p14:tracePt t="37963" x="8166100" y="2463800"/>
          <p14:tracePt t="37980" x="8156575" y="2471738"/>
          <p14:tracePt t="37996" x="8139113" y="2489200"/>
          <p14:tracePt t="38014" x="8113713" y="2516188"/>
          <p14:tracePt t="38015" x="8113713" y="2524125"/>
          <p14:tracePt t="38030" x="8104188" y="2533650"/>
          <p14:tracePt t="38031" x="8096250" y="2533650"/>
          <p14:tracePt t="38046" x="8086725" y="2559050"/>
          <p14:tracePt t="38063" x="8078788" y="2586038"/>
          <p14:tracePt t="38064" x="8069263" y="2603500"/>
          <p14:tracePt t="38079" x="8069263" y="2646363"/>
          <p14:tracePt t="38096" x="8078788" y="2698750"/>
          <p14:tracePt t="38114" x="8096250" y="2795588"/>
          <p14:tracePt t="38130" x="8104188" y="2840038"/>
          <p14:tracePt t="38147" x="8113713" y="2874963"/>
          <p14:tracePt t="38149" x="8113713" y="2882900"/>
          <p14:tracePt t="38164" x="8113713" y="2900363"/>
          <p14:tracePt t="38180" x="8113713" y="2909888"/>
          <p14:tracePt t="38213" x="8113713" y="2917825"/>
          <p14:tracePt t="38243" x="8113713" y="2927350"/>
          <p14:tracePt t="38428" x="8113713" y="2909888"/>
          <p14:tracePt t="38448" x="8113713" y="2892425"/>
          <p14:tracePt t="38500" x="8113713" y="2882900"/>
          <p14:tracePt t="38534" x="8113713" y="2874963"/>
          <p14:tracePt t="57468" x="8104188" y="2892425"/>
          <p14:tracePt t="57471" x="8086725" y="2909888"/>
          <p14:tracePt t="57475" x="8061325" y="2962275"/>
          <p14:tracePt t="57487" x="8034338" y="2997200"/>
          <p14:tracePt t="57488" x="7991475" y="3067050"/>
          <p14:tracePt t="57502" x="7964488" y="3109913"/>
          <p14:tracePt t="57503" x="7929563" y="3162300"/>
          <p14:tracePt t="57516" x="7912100" y="3189288"/>
          <p14:tracePt t="57517" x="7894638" y="3206750"/>
          <p14:tracePt t="57530" x="7877175" y="3232150"/>
          <p14:tracePt t="57531" x="7869238" y="3232150"/>
          <p14:tracePt t="57546" x="7869238" y="3249613"/>
          <p14:tracePt t="57565" x="7851775" y="3259138"/>
          <p14:tracePt t="57583" x="7842250" y="3259138"/>
          <p14:tracePt t="57597" x="7842250" y="3276600"/>
          <p14:tracePt t="57617" x="7816850" y="3336925"/>
          <p14:tracePt t="57634" x="7772400" y="3371850"/>
          <p14:tracePt t="57651" x="7764463" y="3406775"/>
          <p14:tracePt t="57653" x="7747000" y="3416300"/>
          <p14:tracePt t="57666" x="7720013" y="3451225"/>
          <p14:tracePt t="57682" x="7712075" y="3459163"/>
          <p14:tracePt t="57684" x="7694613" y="3468688"/>
          <p14:tracePt t="57700" x="7685088" y="3494088"/>
          <p14:tracePt t="57702" x="7677150" y="3494088"/>
          <p14:tracePt t="57715" x="7659688" y="3521075"/>
          <p14:tracePt t="57733" x="7659688" y="3529013"/>
          <p14:tracePt t="57734" x="7650163" y="3546475"/>
          <p14:tracePt t="57750" x="7642225" y="3573463"/>
          <p14:tracePt t="57751" x="7642225" y="3598863"/>
          <p14:tracePt t="57765" x="7624763" y="3651250"/>
          <p14:tracePt t="57785" x="7624763" y="3695700"/>
          <p14:tracePt t="57787" x="7624763" y="3703638"/>
          <p14:tracePt t="57801" x="7615238" y="3721100"/>
          <p14:tracePt t="57802" x="7615238" y="3748088"/>
          <p14:tracePt t="57815" x="7597775" y="3783013"/>
          <p14:tracePt t="57831" x="7597775" y="3800475"/>
          <p14:tracePt t="57850" x="7589838" y="3800475"/>
          <p14:tracePt t="57852" x="7580313" y="3808413"/>
          <p14:tracePt t="61777" x="7572375" y="3825875"/>
          <p14:tracePt t="61785" x="7554913" y="3843338"/>
          <p14:tracePt t="61791" x="7537450" y="3852863"/>
          <p14:tracePt t="61815" x="7467600" y="3922713"/>
          <p14:tracePt t="61832" x="7405688" y="4000500"/>
          <p14:tracePt t="61850" x="7335838" y="4124325"/>
          <p14:tracePt t="61863" x="7292975" y="4202113"/>
          <p14:tracePt t="61882" x="7275513" y="4246563"/>
          <p14:tracePt t="61899" x="7248525" y="4289425"/>
          <p14:tracePt t="61901" x="7240588" y="4306888"/>
          <p14:tracePt t="61915" x="7223125" y="4351338"/>
          <p14:tracePt t="61933" x="7188200" y="4446588"/>
          <p14:tracePt t="61949" x="7178675" y="4464050"/>
          <p14:tracePt t="61951" x="7170738" y="4491038"/>
          <p14:tracePt t="61964" x="7153275" y="4551363"/>
          <p14:tracePt t="61983" x="7126288" y="4648200"/>
          <p14:tracePt t="62000" x="7108825" y="4700588"/>
          <p14:tracePt t="62016" x="7083425" y="4770438"/>
          <p14:tracePt t="62018" x="7073900" y="4787900"/>
          <p14:tracePt t="62031" x="7056438" y="4813300"/>
          <p14:tracePt t="62049" x="7038975" y="4865688"/>
          <p14:tracePt t="62065" x="7021513" y="4900613"/>
          <p14:tracePt t="62067" x="7013575" y="4935538"/>
          <p14:tracePt t="62083" x="7004050" y="4970463"/>
          <p14:tracePt t="62097" x="7004050" y="5014913"/>
          <p14:tracePt t="62115" x="7004050" y="5040313"/>
          <p14:tracePt t="62117" x="7004050" y="5057775"/>
          <p14:tracePt t="62133" x="7004050" y="5067300"/>
          <p14:tracePt t="62135" x="7004050" y="5092700"/>
          <p14:tracePt t="62148" x="7004050" y="5119688"/>
          <p14:tracePt t="62164" x="7004050" y="5127625"/>
          <p14:tracePt t="62182" x="7004050" y="5137150"/>
          <p14:tracePt t="62210" x="7013575" y="5145088"/>
          <p14:tracePt t="62245" x="7013575" y="5162550"/>
          <p14:tracePt t="62358" x="7013575" y="5154613"/>
          <p14:tracePt t="62372" x="7013575" y="5145088"/>
          <p14:tracePt t="62386" x="7013575" y="5127625"/>
          <p14:tracePt t="62397" x="7013575" y="5119688"/>
          <p14:tracePt t="62414" x="7013575" y="5110163"/>
          <p14:tracePt t="62433" x="7013575" y="5092700"/>
          <p14:tracePt t="62450" x="7013575" y="5084763"/>
          <p14:tracePt t="62465" x="7013575" y="5075238"/>
          <p14:tracePt t="62480" x="7013575" y="5067300"/>
          <p14:tracePt t="62496" x="7013575" y="5049838"/>
          <p14:tracePt t="62514" x="7013575" y="5040313"/>
          <p14:tracePt t="62530" x="7013575" y="5032375"/>
          <p14:tracePt t="62547" x="7013575" y="5022850"/>
          <p14:tracePt t="62548" x="7013575" y="5014913"/>
          <p14:tracePt t="62564" x="7013575" y="5005388"/>
          <p14:tracePt t="62597" x="7013575" y="4997450"/>
          <p14:tracePt t="62605" x="7013575" y="4987925"/>
          <p14:tracePt t="62619" x="7013575" y="4979988"/>
          <p14:tracePt t="62634" x="7013575" y="4970463"/>
          <p14:tracePt t="62647" x="7013575" y="4953000"/>
          <p14:tracePt t="62663" x="7013575" y="4945063"/>
          <p14:tracePt t="62680" x="7013575" y="4935538"/>
          <p14:tracePt t="62711" x="7013575" y="4927600"/>
          <p14:tracePt t="62732" x="7013575" y="4918075"/>
          <p14:tracePt t="62747" x="7013575" y="4910138"/>
          <p14:tracePt t="62761" x="7013575" y="4883150"/>
          <p14:tracePt t="62776" x="7013575" y="4875213"/>
          <p14:tracePt t="62812" x="7013575" y="4865688"/>
          <p14:tracePt t="62848" x="7013575" y="4857750"/>
          <p14:tracePt t="63909" x="7013575" y="4848225"/>
          <p14:tracePt t="63916" x="7021513" y="4848225"/>
          <p14:tracePt t="63932" x="7056438" y="4848225"/>
          <p14:tracePt t="63947" x="7118350" y="4840288"/>
          <p14:tracePt t="63965" x="7205663" y="4830763"/>
          <p14:tracePt t="63982" x="7310438" y="4813300"/>
          <p14:tracePt t="63997" x="7440613" y="4805363"/>
          <p14:tracePt t="64015" x="7545388" y="4805363"/>
          <p14:tracePt t="64016" x="7580313" y="4805363"/>
          <p14:tracePt t="64031" x="7667625" y="4805363"/>
          <p14:tracePt t="64048" x="7754938" y="4778375"/>
          <p14:tracePt t="64065" x="7869238" y="4743450"/>
          <p14:tracePt t="64081" x="7939088" y="4725988"/>
          <p14:tracePt t="64097" x="7991475" y="4718050"/>
          <p14:tracePt t="64114" x="8051800" y="4708525"/>
          <p14:tracePt t="64115" x="8086725" y="4708525"/>
          <p14:tracePt t="64130" x="8121650" y="4708525"/>
          <p14:tracePt t="64147" x="8131175" y="4708525"/>
          <p14:tracePt t="64164" x="8166100" y="4708525"/>
          <p14:tracePt t="64181" x="8174038" y="4708525"/>
          <p14:tracePt t="64197" x="8191500" y="4718050"/>
          <p14:tracePt t="64213" x="8226425" y="4718050"/>
          <p14:tracePt t="64231" x="8235950" y="4725988"/>
          <p14:tracePt t="64248" x="8253413" y="4725988"/>
          <p14:tracePt t="64264" x="8278813" y="4725988"/>
          <p14:tracePt t="64280" x="8288338" y="4725988"/>
          <p14:tracePt t="64298" x="8296275" y="4725988"/>
          <p14:tracePt t="64314" x="8313738" y="4725988"/>
          <p14:tracePt t="64332" x="8323263" y="4725988"/>
          <p14:tracePt t="64348" x="8358188" y="4725988"/>
          <p14:tracePt t="64364" x="8375650" y="4725988"/>
          <p14:tracePt t="64381" x="8410575" y="4735513"/>
          <p14:tracePt t="64398" x="8462963" y="4752975"/>
          <p14:tracePt t="64414" x="8497888" y="4752975"/>
          <p14:tracePt t="64431" x="8515350" y="4760913"/>
          <p14:tracePt t="64447" x="8532813" y="4760913"/>
          <p14:tracePt t="64464" x="8550275" y="4760913"/>
          <p14:tracePt t="64482" x="8558213" y="4760913"/>
          <p14:tracePt t="64533" x="8567738" y="4760913"/>
          <p14:tracePt t="64568" x="8575675" y="4760913"/>
          <p14:tracePt t="72109" x="8585200" y="4760913"/>
          <p14:tracePt t="72116" x="8610600" y="4743450"/>
          <p14:tracePt t="72130" x="8672513" y="4725988"/>
          <p14:tracePt t="72147" x="8715375" y="4718050"/>
          <p14:tracePt t="72163" x="8777288" y="4691063"/>
          <p14:tracePt t="72180" x="8820150" y="4673600"/>
          <p14:tracePt t="72181" x="8847138" y="4665663"/>
          <p14:tracePt t="72197" x="8864600" y="4648200"/>
          <p14:tracePt t="72213" x="8899525" y="4630738"/>
          <p14:tracePt t="72215" x="8907463" y="4621213"/>
          <p14:tracePt t="72230" x="8934450" y="4595813"/>
          <p14:tracePt t="72246" x="8942388" y="4568825"/>
          <p14:tracePt t="72264" x="8969375" y="4560888"/>
          <p14:tracePt t="72265" x="8969375" y="4551363"/>
          <p14:tracePt t="72280" x="8986838" y="4525963"/>
          <p14:tracePt t="72297" x="9004300" y="4498975"/>
          <p14:tracePt t="72313" x="9021763" y="4473575"/>
          <p14:tracePt t="72315" x="9039225" y="4464050"/>
          <p14:tracePt t="72330" x="9039225" y="4456113"/>
          <p14:tracePt t="72347" x="9039225" y="4446588"/>
          <p14:tracePt t="72364" x="9047163" y="4429125"/>
          <p14:tracePt t="72380" x="9064625" y="4394200"/>
          <p14:tracePt t="72396" x="9074150" y="4359275"/>
          <p14:tracePt t="72414" x="9074150" y="4298950"/>
          <p14:tracePt t="72430" x="9074150" y="4271963"/>
          <p14:tracePt t="72446" x="9074150" y="4264025"/>
          <p14:tracePt t="72463" x="9074150" y="4246563"/>
          <p14:tracePt t="72465" x="9064625" y="4246563"/>
          <p14:tracePt t="72479" x="9047163" y="4219575"/>
          <p14:tracePt t="72497" x="8977313" y="4194175"/>
          <p14:tracePt t="72513" x="8907463" y="4167188"/>
          <p14:tracePt t="72530" x="8864600" y="4159250"/>
          <p14:tracePt t="72546" x="8812213" y="4141788"/>
          <p14:tracePt t="72548" x="8802688" y="4141788"/>
          <p14:tracePt t="72564" x="8724900" y="4124325"/>
          <p14:tracePt t="72580" x="8662988" y="4105275"/>
          <p14:tracePt t="72596" x="8585200" y="4079875"/>
          <p14:tracePt t="72598" x="8558213" y="4062413"/>
          <p14:tracePt t="72613" x="8505825" y="4044950"/>
          <p14:tracePt t="72630" x="8453438" y="4035425"/>
          <p14:tracePt t="72646" x="8410575" y="4010025"/>
          <p14:tracePt t="72648" x="8393113" y="4000500"/>
          <p14:tracePt t="72664" x="8340725" y="3992563"/>
          <p14:tracePt t="72680" x="8278813" y="3992563"/>
          <p14:tracePt t="72697" x="8174038" y="3992563"/>
          <p14:tracePt t="72713" x="8078788" y="4017963"/>
          <p14:tracePt t="72730" x="8008938" y="4027488"/>
          <p14:tracePt t="72747" x="7939088" y="4052888"/>
          <p14:tracePt t="72763" x="7912100" y="4079875"/>
          <p14:tracePt t="72780" x="7886700" y="4105275"/>
          <p14:tracePt t="72783" x="7869238" y="4105275"/>
          <p14:tracePt t="72796" x="7859713" y="4114800"/>
          <p14:tracePt t="72798" x="7842250" y="4114800"/>
          <p14:tracePt t="72813" x="7772400" y="4149725"/>
          <p14:tracePt t="72831" x="7659688" y="4184650"/>
          <p14:tracePt t="72833" x="7632700" y="4184650"/>
          <p14:tracePt t="72847" x="7562850" y="4202113"/>
          <p14:tracePt t="72863" x="7537450" y="4219575"/>
          <p14:tracePt t="72880" x="7502525" y="4237038"/>
          <p14:tracePt t="72881" x="7485063" y="4246563"/>
          <p14:tracePt t="72896" x="7450138" y="4281488"/>
          <p14:tracePt t="72914" x="7405688" y="4306888"/>
          <p14:tracePt t="72930" x="7370763" y="4324350"/>
          <p14:tracePt t="72931" x="7353300" y="4341813"/>
          <p14:tracePt t="72946" x="7327900" y="4359275"/>
          <p14:tracePt t="72965" x="7318375" y="4359275"/>
          <p14:tracePt t="72966" x="7283450" y="4376738"/>
          <p14:tracePt t="72980" x="7265988" y="4386263"/>
          <p14:tracePt t="72981" x="7258050" y="4394200"/>
          <p14:tracePt t="72997" x="7188200" y="4429125"/>
          <p14:tracePt t="73013" x="7143750" y="4473575"/>
          <p14:tracePt t="73030" x="7108825" y="4516438"/>
          <p14:tracePt t="73047" x="7100888" y="4525963"/>
          <p14:tracePt t="73063" x="7091363" y="4533900"/>
          <p14:tracePt t="73080" x="7083425" y="4543425"/>
          <p14:tracePt t="73081" x="7083425" y="4551363"/>
          <p14:tracePt t="73097" x="7083425" y="4560888"/>
          <p14:tracePt t="73114" x="7083425" y="4578350"/>
          <p14:tracePt t="73130" x="7091363" y="4603750"/>
          <p14:tracePt t="73131" x="7108825" y="4621213"/>
          <p14:tracePt t="73146" x="7178675" y="4673600"/>
          <p14:tracePt t="73164" x="7240588" y="4691063"/>
          <p14:tracePt t="73165" x="7248525" y="4700588"/>
          <p14:tracePt t="73180" x="7265988" y="4708525"/>
          <p14:tracePt t="73181" x="7283450" y="4708525"/>
          <p14:tracePt t="73198" x="7318375" y="4718050"/>
          <p14:tracePt t="73215" x="7353300" y="4735513"/>
          <p14:tracePt t="73216" x="7380288" y="4743450"/>
          <p14:tracePt t="73231" x="7405688" y="4743450"/>
          <p14:tracePt t="73232" x="7423150" y="4743450"/>
          <p14:tracePt t="73251" x="7510463" y="4743450"/>
          <p14:tracePt t="73253" x="7537450" y="4743450"/>
          <p14:tracePt t="73266" x="7624763" y="4743450"/>
          <p14:tracePt t="73282" x="7667625" y="4743450"/>
          <p14:tracePt t="73284" x="7712075" y="4743450"/>
          <p14:tracePt t="73298" x="7807325" y="4752975"/>
          <p14:tracePt t="73303" x="7851775" y="4752975"/>
          <p14:tracePt t="73316" x="7929563" y="4752975"/>
          <p14:tracePt t="73332" x="8016875" y="4752975"/>
          <p14:tracePt t="73349" x="8104188" y="4752975"/>
          <p14:tracePt t="73352" x="8139113" y="4752975"/>
          <p14:tracePt t="73367" x="8201025" y="4752975"/>
          <p14:tracePt t="73382" x="8270875" y="4770438"/>
          <p14:tracePt t="73400" x="8331200" y="4778375"/>
          <p14:tracePt t="73415" x="8375650" y="4787900"/>
          <p14:tracePt t="73431" x="8410575" y="4795838"/>
          <p14:tracePt t="73448" x="8462963" y="4795838"/>
          <p14:tracePt t="73450" x="8488363" y="4795838"/>
          <p14:tracePt t="73465" x="8540750" y="4795838"/>
          <p14:tracePt t="73482" x="8593138" y="4795838"/>
          <p14:tracePt t="73485" x="8610600" y="4795838"/>
          <p14:tracePt t="73499" x="8662988" y="4795838"/>
          <p14:tracePt t="73515" x="8750300" y="4787900"/>
          <p14:tracePt t="73533" x="8794750" y="4778375"/>
          <p14:tracePt t="73535" x="8829675" y="4778375"/>
          <p14:tracePt t="73547" x="8855075" y="4770438"/>
          <p14:tracePt t="73548" x="8882063" y="4760913"/>
          <p14:tracePt t="73565" x="8934450" y="4743450"/>
          <p14:tracePt t="73581" x="8986838" y="4718050"/>
          <p14:tracePt t="73598" x="9004300" y="4708525"/>
          <p14:tracePt t="73599" x="9012238" y="4700588"/>
          <p14:tracePt t="73613" x="9021763" y="4691063"/>
          <p14:tracePt t="73632" x="9029700" y="4691063"/>
          <p14:tracePt t="73633" x="9039225" y="4691063"/>
          <p14:tracePt t="73648" x="9056688" y="4665663"/>
          <p14:tracePt t="73663" x="9074150" y="4630738"/>
          <p14:tracePt t="73681" x="9091613" y="4595813"/>
          <p14:tracePt t="73682" x="9099550" y="4560888"/>
          <p14:tracePt t="73697" x="9109075" y="4498975"/>
          <p14:tracePt t="73713" x="9126538" y="4429125"/>
          <p14:tracePt t="73839" x="9099550" y="4149725"/>
          <p14:tracePt t="73848" x="9064625" y="4124325"/>
          <p14:tracePt t="73865" x="9004300" y="4079875"/>
          <p14:tracePt t="73883" x="8959850" y="4044950"/>
          <p14:tracePt t="73884" x="8934450" y="4035425"/>
          <p14:tracePt t="73898" x="8907463" y="4017963"/>
          <p14:tracePt t="73900" x="8872538" y="4010025"/>
          <p14:tracePt t="73916" x="8837613" y="3992563"/>
          <p14:tracePt t="73917" x="8820150" y="3983038"/>
          <p14:tracePt t="73933" x="8785225" y="3975100"/>
          <p14:tracePt t="73935" x="8750300" y="3965575"/>
          <p14:tracePt t="73952" x="8697913" y="3957638"/>
          <p14:tracePt t="73954" x="8645525" y="3948113"/>
          <p14:tracePt t="73966" x="8620125" y="3948113"/>
          <p14:tracePt t="73967" x="8585200" y="3940175"/>
          <p14:tracePt t="73982" x="8540750" y="3940175"/>
          <p14:tracePt t="73998" x="8488363" y="3930650"/>
          <p14:tracePt t="74015" x="8435975" y="3930650"/>
          <p14:tracePt t="74016" x="8410575" y="3930650"/>
          <p14:tracePt t="74030" x="8375650" y="3930650"/>
          <p14:tracePt t="74031" x="8366125" y="3913188"/>
          <p14:tracePt t="74046" x="8305800" y="3913188"/>
          <p14:tracePt t="74063" x="8253413" y="3913188"/>
          <p14:tracePt t="74080" x="8156575" y="3913188"/>
          <p14:tracePt t="74096" x="8061325" y="3913188"/>
          <p14:tracePt t="74114" x="8026400" y="3922713"/>
          <p14:tracePt t="74115" x="8008938" y="3922713"/>
          <p14:tracePt t="74130" x="7974013" y="3930650"/>
          <p14:tracePt t="74131" x="7947025" y="3940175"/>
          <p14:tracePt t="74147" x="7921625" y="3948113"/>
          <p14:tracePt t="74163" x="7869238" y="3957638"/>
          <p14:tracePt t="74164" x="7859713" y="3965575"/>
          <p14:tracePt t="74181" x="7764463" y="3983038"/>
          <p14:tracePt t="74196" x="7642225" y="4052888"/>
          <p14:tracePt t="74214" x="7537450" y="4105275"/>
          <p14:tracePt t="74231" x="7502525" y="4124325"/>
          <p14:tracePt t="74246" x="7475538" y="4124325"/>
          <p14:tracePt t="74263" x="7450138" y="4141788"/>
          <p14:tracePt t="74264" x="7440613" y="4141788"/>
          <p14:tracePt t="74280" x="7423150" y="4149725"/>
          <p14:tracePt t="74299" x="7397750" y="4159250"/>
          <p14:tracePt t="74300" x="7388225" y="4176713"/>
          <p14:tracePt t="74314" x="7353300" y="4202113"/>
          <p14:tracePt t="74331" x="7310438" y="4237038"/>
          <p14:tracePt t="74346" x="7275513" y="4281488"/>
          <p14:tracePt t="74364" x="7205663" y="4316413"/>
          <p14:tracePt t="74381" x="7178675" y="4351338"/>
          <p14:tracePt t="74400" x="7143750" y="4376738"/>
          <p14:tracePt t="74413" x="7135813" y="4386263"/>
          <p14:tracePt t="74430" x="7100888" y="4438650"/>
          <p14:tracePt t="74447" x="7083425" y="4456113"/>
          <p14:tracePt t="74448" x="7083425" y="4481513"/>
          <p14:tracePt t="74463" x="7073900" y="4491038"/>
          <p14:tracePt t="74481" x="7065963" y="4516438"/>
          <p14:tracePt t="74498" x="7065963" y="4533900"/>
          <p14:tracePt t="74513" x="7065963" y="4551363"/>
          <p14:tracePt t="74531" x="7065963" y="4578350"/>
          <p14:tracePt t="74533" x="7083425" y="4595813"/>
          <p14:tracePt t="74547" x="7083425" y="4603750"/>
          <p14:tracePt t="74564" x="7118350" y="4638675"/>
          <p14:tracePt t="74582" x="7188200" y="4683125"/>
          <p14:tracePt t="74583" x="7223125" y="4691063"/>
          <p14:tracePt t="74597" x="7283450" y="4725988"/>
          <p14:tracePt t="74613" x="7345363" y="4743450"/>
          <p14:tracePt t="74632" x="7388225" y="4760913"/>
          <p14:tracePt t="74633" x="7415213" y="4760913"/>
          <p14:tracePt t="74647" x="7450138" y="4770438"/>
          <p14:tracePt t="74665" x="7510463" y="4778375"/>
          <p14:tracePt t="74683" x="7597775" y="4787900"/>
          <p14:tracePt t="74696" x="7632700" y="4787900"/>
          <p14:tracePt t="74713" x="7712075" y="4795838"/>
          <p14:tracePt t="74731" x="7781925" y="4795838"/>
          <p14:tracePt t="74732" x="7799388" y="4795838"/>
          <p14:tracePt t="74746" x="7834313" y="4795838"/>
          <p14:tracePt t="74764" x="7904163" y="4813300"/>
          <p14:tracePt t="74781" x="7956550" y="4822825"/>
          <p14:tracePt t="74781" x="7964488" y="4830763"/>
          <p14:tracePt t="74797" x="8026400" y="4840288"/>
          <p14:tracePt t="74814" x="8069263" y="4848225"/>
          <p14:tracePt t="74831" x="8104188" y="4848225"/>
          <p14:tracePt t="74831" x="8121650" y="4865688"/>
          <p14:tracePt t="74848" x="8166100" y="4865688"/>
          <p14:tracePt t="74863" x="8191500" y="4875213"/>
          <p14:tracePt t="74880" x="8243888" y="4883150"/>
          <p14:tracePt t="74896" x="8331200" y="4883150"/>
          <p14:tracePt t="74913" x="8401050" y="4892675"/>
          <p14:tracePt t="74931" x="8470900" y="4892675"/>
          <p14:tracePt t="74932" x="8505825" y="4892675"/>
          <p14:tracePt t="74946" x="8585200" y="4892675"/>
          <p14:tracePt t="74963" x="8655050" y="4892675"/>
          <p14:tracePt t="74980" x="8732838" y="4892675"/>
          <p14:tracePt t="74981" x="8759825" y="4892675"/>
          <p14:tracePt t="74996" x="8820150" y="4883150"/>
          <p14:tracePt t="75014" x="8890000" y="4875213"/>
          <p14:tracePt t="75030" x="8924925" y="4848225"/>
          <p14:tracePt t="75046" x="8969375" y="4830763"/>
          <p14:tracePt t="75063" x="8986838" y="4805363"/>
          <p14:tracePt t="75080" x="9004300" y="4795838"/>
          <p14:tracePt t="75097" x="9029700" y="4778375"/>
          <p14:tracePt t="75114" x="9039225" y="4760913"/>
          <p14:tracePt t="75130" x="9047163" y="4752975"/>
          <p14:tracePt t="75147" x="9047163" y="4743450"/>
          <p14:tracePt t="75164" x="9056688" y="4718050"/>
          <p14:tracePt t="75180" x="9064625" y="4708525"/>
          <p14:tracePt t="75206" x="9064625" y="4700588"/>
          <p14:tracePt t="75234" x="9064625" y="4691063"/>
          <p14:tracePt t="75717" x="9047163" y="4700588"/>
          <p14:tracePt t="75725" x="9029700" y="4700588"/>
          <p14:tracePt t="75731" x="9021763" y="4708525"/>
          <p14:tracePt t="75747" x="8994775" y="4718050"/>
          <p14:tracePt t="75748" x="8977313" y="4718050"/>
          <p14:tracePt t="75764" x="8959850" y="4725988"/>
          <p14:tracePt t="75783" x="8916988" y="4735513"/>
          <p14:tracePt t="75797" x="8907463" y="4735513"/>
          <p14:tracePt t="75814" x="8899525" y="4735513"/>
          <p14:tracePt t="75835" x="8890000" y="4735513"/>
          <p14:tracePt t="75852" x="8882063" y="4735513"/>
          <p14:tracePt t="76037" x="8872538" y="4735513"/>
          <p14:tracePt t="76066" x="8872538" y="4743450"/>
          <p14:tracePt t="76072" x="8855075" y="4743450"/>
          <p14:tracePt t="76094" x="8847138" y="4752975"/>
          <p14:tracePt t="76100" x="8837613" y="4752975"/>
          <p14:tracePt t="76116" x="8812213" y="4760913"/>
          <p14:tracePt t="76132" x="8777288" y="4770438"/>
          <p14:tracePt t="76149" x="8742363" y="4787900"/>
          <p14:tracePt t="76151" x="8724900" y="4787900"/>
          <p14:tracePt t="76165" x="8697913" y="4795838"/>
          <p14:tracePt t="76180" x="8672513" y="4805363"/>
          <p14:tracePt t="76197" x="8628063" y="4805363"/>
          <p14:tracePt t="76214" x="8610600" y="4822825"/>
          <p14:tracePt t="76215" x="8593138" y="4822825"/>
          <p14:tracePt t="76232" x="8585200" y="4830763"/>
          <p14:tracePt t="76256" x="8567738" y="4830763"/>
          <p14:tracePt t="76322" x="8558213" y="4830763"/>
          <p14:tracePt t="91210" x="8567738" y="4830763"/>
          <p14:tracePt t="91224" x="8575675" y="4830763"/>
          <p14:tracePt t="91238" x="8585200" y="4830763"/>
          <p14:tracePt t="91287" x="8593138" y="4830763"/>
          <p14:tracePt t="91302" x="8593138" y="4822825"/>
          <p14:tracePt t="91323" x="8602663" y="4813300"/>
          <p14:tracePt t="91358" x="8602663" y="4805363"/>
          <p14:tracePt t="91410" x="8602663" y="4795838"/>
          <p14:tracePt t="91432" x="8602663" y="4787900"/>
          <p14:tracePt t="91438" x="8593138" y="4770438"/>
          <p14:tracePt t="91449" x="8585200" y="4760913"/>
          <p14:tracePt t="91451" x="8575675" y="4752975"/>
          <p14:tracePt t="91465" x="8567738" y="4752975"/>
          <p14:tracePt t="91481" x="8558213" y="4743450"/>
          <p14:tracePt t="91499" x="8558213" y="4735513"/>
          <p14:tracePt t="91515" x="8558213" y="4725988"/>
          <p14:tracePt t="91533" x="8550275" y="4725988"/>
          <p14:tracePt t="91558" x="8540750" y="4725988"/>
          <p14:tracePt t="91715" x="8540750" y="4718050"/>
          <p14:tracePt t="91770" x="8540750" y="4708525"/>
          <p14:tracePt t="91777" x="8532813" y="4708525"/>
          <p14:tracePt t="91800" x="8523288" y="4708525"/>
          <p14:tracePt t="91814" x="8515350" y="4708525"/>
          <p14:tracePt t="91828" x="8505825" y="4708525"/>
          <p14:tracePt t="91835" x="8488363" y="4708525"/>
          <p14:tracePt t="91856" x="8480425" y="4708525"/>
          <p14:tracePt t="91868" x="8470900" y="4708525"/>
          <p14:tracePt t="91928" x="8462963" y="4708525"/>
          <p14:tracePt t="92102" x="8480425" y="4708525"/>
          <p14:tracePt t="92104" x="8488363" y="4708525"/>
          <p14:tracePt t="92110" x="8497888" y="4708525"/>
          <p14:tracePt t="92116" x="8523288" y="4708525"/>
          <p14:tracePt t="92133" x="8532813" y="4708525"/>
          <p14:tracePt t="92135" x="8550275" y="4718050"/>
          <p14:tracePt t="92150" x="8558213" y="4718050"/>
          <p14:tracePt t="92165" x="8567738" y="4725988"/>
          <p14:tracePt t="92182" x="8575675" y="4725988"/>
          <p14:tracePt t="92213" x="8585200" y="4725988"/>
          <p14:tracePt t="92281" x="8593138" y="4725988"/>
          <p14:tracePt t="92317" x="8602663" y="4725988"/>
          <p14:tracePt t="92353" x="8610600" y="4725988"/>
          <p14:tracePt t="92387" x="8620125" y="4725988"/>
          <p14:tracePt t="133853" x="8655050" y="4725988"/>
          <p14:tracePt t="133860" x="8680450" y="4725988"/>
          <p14:tracePt t="133866" x="8707438" y="4725988"/>
          <p14:tracePt t="133884" x="8767763" y="4725988"/>
          <p14:tracePt t="133899" x="8812213" y="4725988"/>
          <p14:tracePt t="133903" x="8829675" y="4725988"/>
          <p14:tracePt t="133916" x="8882063" y="4708525"/>
          <p14:tracePt t="133933" x="8916988" y="4691063"/>
          <p14:tracePt t="133950" x="8969375" y="4648200"/>
          <p14:tracePt t="133952" x="8994775" y="4613275"/>
          <p14:tracePt t="133966" x="9039225" y="4551363"/>
          <p14:tracePt t="133984" x="9056688" y="4508500"/>
          <p14:tracePt t="134000" x="9064625" y="4464050"/>
          <p14:tracePt t="134002" x="9064625" y="4446588"/>
          <p14:tracePt t="134016" x="9074150" y="4403725"/>
          <p14:tracePt t="134033" x="9074150" y="4376738"/>
          <p14:tracePt t="134050" x="9074150" y="4316413"/>
          <p14:tracePt t="134052" x="9074150" y="4281488"/>
          <p14:tracePt t="134066" x="9074150" y="4211638"/>
          <p14:tracePt t="134081" x="9074150" y="4132263"/>
          <p14:tracePt t="134098" x="9074150" y="4062413"/>
          <p14:tracePt t="134100" x="9074150" y="4044950"/>
          <p14:tracePt t="134115" x="9056688" y="4000500"/>
          <p14:tracePt t="134133" x="9029700" y="3975100"/>
          <p14:tracePt t="134148" x="8977313" y="3930650"/>
          <p14:tracePt t="134151" x="8942388" y="3905250"/>
          <p14:tracePt t="134164" x="8890000" y="3870325"/>
          <p14:tracePt t="134165" x="8837613" y="3852863"/>
          <p14:tracePt t="134181" x="8724900" y="3800475"/>
          <p14:tracePt t="134199" x="8602663" y="3756025"/>
          <p14:tracePt t="134201" x="8550275" y="3738563"/>
          <p14:tracePt t="134214" x="8453438" y="3686175"/>
          <p14:tracePt t="134215" x="8393113" y="3668713"/>
          <p14:tracePt t="134232" x="8270875" y="3625850"/>
          <p14:tracePt t="134250" x="8051800" y="3563938"/>
          <p14:tracePt t="134266" x="7929563" y="3556000"/>
          <p14:tracePt t="134284" x="7772400" y="3538538"/>
          <p14:tracePt t="134286" x="7685088" y="3538538"/>
          <p14:tracePt t="134301" x="7562850" y="3538538"/>
          <p14:tracePt t="134315" x="7432675" y="3538538"/>
          <p14:tracePt t="134334" x="7240588" y="3538538"/>
          <p14:tracePt t="134335" x="7178675" y="3538538"/>
          <p14:tracePt t="134351" x="7021513" y="3538538"/>
          <p14:tracePt t="134366" x="6891338" y="3538538"/>
          <p14:tracePt t="134383" x="6681788" y="3529013"/>
          <p14:tracePt t="134385" x="6594475" y="3529013"/>
          <p14:tracePt t="134398" x="6532563" y="3521075"/>
          <p14:tracePt t="134400" x="6462713" y="3521075"/>
          <p14:tracePt t="134415" x="6340475" y="3494088"/>
          <p14:tracePt t="134434" x="6165850" y="3476625"/>
          <p14:tracePt t="134449" x="6078538" y="3459163"/>
          <p14:tracePt t="134452" x="6026150" y="3459163"/>
          <p14:tracePt t="134466" x="5911850" y="3441700"/>
          <p14:tracePt t="134483" x="5834063" y="3441700"/>
          <p14:tracePt t="134484" x="5789613" y="3441700"/>
          <p14:tracePt t="134500" x="5729288" y="3441700"/>
          <p14:tracePt t="134516" x="5641975" y="3441700"/>
          <p14:tracePt t="134519" x="5607050" y="3459163"/>
          <p14:tracePt t="134532" x="5545138" y="3476625"/>
          <p14:tracePt t="134534" x="5484813" y="3494088"/>
          <p14:tracePt t="134548" x="5449888" y="3503613"/>
          <p14:tracePt t="134549" x="5405438" y="3511550"/>
          <p14:tracePt t="134566" x="5318125" y="3546475"/>
          <p14:tracePt t="134568" x="5275263" y="3581400"/>
          <p14:tracePt t="134581" x="5230813" y="3590925"/>
          <p14:tracePt t="134584" x="5213350" y="3608388"/>
          <p14:tracePt t="134597" x="5108575" y="3686175"/>
          <p14:tracePt t="134615" x="5038725" y="3730625"/>
          <p14:tracePt t="134617" x="5013325" y="3748088"/>
          <p14:tracePt t="134631" x="4908550" y="3808413"/>
          <p14:tracePt t="134647" x="4838700" y="3817938"/>
          <p14:tracePt t="134663" x="4811713" y="3835400"/>
          <p14:tracePt t="134681" x="4759325" y="3887788"/>
          <p14:tracePt t="134697" x="4699000" y="3983038"/>
          <p14:tracePt t="134715" x="4646613" y="4132263"/>
          <p14:tracePt t="134717" x="4637088" y="4211638"/>
          <p14:tracePt t="134732" x="4629150" y="4271963"/>
          <p14:tracePt t="134735" x="4619625" y="4306888"/>
          <p14:tracePt t="134750" x="4611688" y="4411663"/>
          <p14:tracePt t="134767" x="4576763" y="4533900"/>
          <p14:tracePt t="134768" x="4576763" y="4595813"/>
          <p14:tracePt t="134782" x="4594225" y="4725988"/>
          <p14:tracePt t="134799" x="4602163" y="4822825"/>
          <p14:tracePt t="134814" x="4619625" y="4875213"/>
          <p14:tracePt t="134816" x="4619625" y="4883150"/>
          <p14:tracePt t="134830" x="4629150" y="4900613"/>
          <p14:tracePt t="134831" x="4646613" y="4935538"/>
          <p14:tracePt t="134848" x="4681538" y="4970463"/>
          <p14:tracePt t="134864" x="4716463" y="5005388"/>
          <p14:tracePt t="134865" x="4733925" y="5022850"/>
          <p14:tracePt t="134881" x="4881563" y="5075238"/>
          <p14:tracePt t="134898" x="4978400" y="5102225"/>
          <p14:tracePt t="134901" x="5013325" y="5119688"/>
          <p14:tracePt t="134914" x="5048250" y="5127625"/>
          <p14:tracePt t="134916" x="5073650" y="5137150"/>
          <p14:tracePt t="134931" x="5126038" y="5145088"/>
          <p14:tracePt t="134948" x="5170488" y="5154613"/>
          <p14:tracePt t="134950" x="5187950" y="5162550"/>
          <p14:tracePt t="134964" x="5213350" y="5162550"/>
          <p14:tracePt t="134964" x="5240338" y="5172075"/>
          <p14:tracePt t="134981" x="5318125" y="5172075"/>
          <p14:tracePt t="134997" x="5467350" y="5145088"/>
          <p14:tracePt t="135015" x="5684838" y="5092700"/>
          <p14:tracePt t="135031" x="5781675" y="5057775"/>
          <p14:tracePt t="135047" x="5911850" y="5014913"/>
          <p14:tracePt t="135065" x="6122988" y="4970463"/>
          <p14:tracePt t="135080" x="6227763" y="4970463"/>
          <p14:tracePt t="135100" x="6402388" y="4962525"/>
          <p14:tracePt t="135115" x="6462713" y="4962525"/>
          <p14:tracePt t="135116" x="6515100" y="4953000"/>
          <p14:tracePt t="135134" x="6664325" y="4953000"/>
          <p14:tracePt t="135136" x="6724650" y="4953000"/>
          <p14:tracePt t="135149" x="6821488" y="4953000"/>
          <p14:tracePt t="135165" x="6908800" y="4962525"/>
          <p14:tracePt t="135184" x="7038975" y="4945063"/>
          <p14:tracePt t="135186" x="7083425" y="4935538"/>
          <p14:tracePt t="135201" x="7231063" y="4935538"/>
          <p14:tracePt t="135216" x="7300913" y="4935538"/>
          <p14:tracePt t="135217" x="7380288" y="4935538"/>
          <p14:tracePt t="135234" x="7510463" y="4927600"/>
          <p14:tracePt t="135236" x="7597775" y="4918075"/>
          <p14:tracePt t="135249" x="7650163" y="4910138"/>
          <p14:tracePt t="135251" x="7720013" y="4900613"/>
          <p14:tracePt t="135266" x="7834313" y="4883150"/>
          <p14:tracePt t="135283" x="7939088" y="4865688"/>
          <p14:tracePt t="135285" x="7981950" y="4865688"/>
          <p14:tracePt t="135299" x="8016875" y="4865688"/>
          <p14:tracePt t="135302" x="8069263" y="4857750"/>
          <p14:tracePt t="135316" x="8148638" y="4857750"/>
          <p14:tracePt t="135334" x="8201025" y="4857750"/>
          <p14:tracePt t="135335" x="8235950" y="4857750"/>
          <p14:tracePt t="135347" x="8270875" y="4848225"/>
          <p14:tracePt t="135349" x="8296275" y="4848225"/>
          <p14:tracePt t="135365" x="8366125" y="4848225"/>
          <p14:tracePt t="135381" x="8428038" y="4840288"/>
          <p14:tracePt t="135383" x="8445500" y="4840288"/>
          <p14:tracePt t="135396" x="8488363" y="4840288"/>
          <p14:tracePt t="135414" x="8558213" y="4830763"/>
          <p14:tracePt t="135434" x="8602663" y="4822825"/>
          <p14:tracePt t="135435" x="8637588" y="4822825"/>
          <p14:tracePt t="135447" x="8672513" y="4813300"/>
          <p14:tracePt t="135464" x="8724900" y="4805363"/>
          <p14:tracePt t="135481" x="8785225" y="4778375"/>
          <p14:tracePt t="135497" x="8802688" y="4760913"/>
          <p14:tracePt t="135515" x="8837613" y="4743450"/>
          <p14:tracePt t="135519" x="8847138" y="4718050"/>
          <p14:tracePt t="135533" x="8907463" y="4656138"/>
          <p14:tracePt t="135548" x="8942388" y="4568825"/>
          <p14:tracePt t="135566" x="8986838" y="4473575"/>
          <p14:tracePt t="135568" x="8994775" y="4394200"/>
          <p14:tracePt t="135583" x="9004300" y="4359275"/>
          <p14:tracePt t="135585" x="9012238" y="4289425"/>
          <p14:tracePt t="135598" x="9021763" y="4194175"/>
          <p14:tracePt t="135603" x="9021763" y="4176713"/>
          <p14:tracePt t="135615" x="9021763" y="4132263"/>
          <p14:tracePt t="135631" x="9021763" y="4087813"/>
          <p14:tracePt t="135647" x="9021763" y="4044950"/>
          <p14:tracePt t="135663" x="9012238" y="4017963"/>
          <p14:tracePt t="135681" x="8959850" y="3965575"/>
          <p14:tracePt t="135697" x="8899525" y="3922713"/>
          <p14:tracePt t="135714" x="8837613" y="3870325"/>
          <p14:tracePt t="135716" x="8812213" y="3843338"/>
          <p14:tracePt t="135731" x="8777288" y="3817938"/>
          <p14:tracePt t="135749" x="8637588" y="3695700"/>
          <p14:tracePt t="135751" x="8610600" y="3668713"/>
          <p14:tracePt t="135765" x="8567738" y="3633788"/>
          <p14:tracePt t="135766" x="8540750" y="3598863"/>
          <p14:tracePt t="135782" x="8515350" y="3581400"/>
          <p14:tracePt t="135785" x="8480425" y="3556000"/>
          <p14:tracePt t="135798" x="8383588" y="3503613"/>
          <p14:tracePt t="135815" x="8305800" y="3476625"/>
          <p14:tracePt t="135816" x="8243888" y="3459163"/>
          <p14:tracePt t="135832" x="8096250" y="3451225"/>
          <p14:tracePt t="135848" x="7974013" y="3451225"/>
          <p14:tracePt t="135850" x="7912100" y="3451225"/>
          <p14:tracePt t="135865" x="7799388" y="3468688"/>
          <p14:tracePt t="135866" x="7712075" y="3468688"/>
          <p14:tracePt t="135881" x="7527925" y="3486150"/>
          <p14:tracePt t="135898" x="7335838" y="3503613"/>
          <p14:tracePt t="135901" x="7265988" y="3511550"/>
          <p14:tracePt t="135914" x="7031038" y="3538538"/>
          <p14:tracePt t="135931" x="6811963" y="3556000"/>
          <p14:tracePt t="135947" x="6629400" y="3581400"/>
          <p14:tracePt t="135949" x="6532563" y="3590925"/>
          <p14:tracePt t="135964" x="6410325" y="3616325"/>
          <p14:tracePt t="135965" x="6340475" y="3616325"/>
          <p14:tracePt t="135982" x="6200775" y="3633788"/>
          <p14:tracePt t="135998" x="6105525" y="3651250"/>
          <p14:tracePt t="135999" x="6069013" y="3660775"/>
          <p14:tracePt t="136015" x="6034088" y="3668713"/>
          <p14:tracePt t="136016" x="5991225" y="3678238"/>
          <p14:tracePt t="136032" x="5911850" y="3695700"/>
          <p14:tracePt t="136049" x="5789613" y="3721100"/>
          <p14:tracePt t="136051" x="5754688" y="3730625"/>
          <p14:tracePt t="136065" x="5684838" y="3738563"/>
          <p14:tracePt t="136083" x="5614988" y="3773488"/>
          <p14:tracePt t="136085" x="5597525" y="3783013"/>
          <p14:tracePt t="136099" x="5545138" y="3808413"/>
          <p14:tracePt t="136114" x="5519738" y="3817938"/>
          <p14:tracePt t="136134" x="5422900" y="3852863"/>
          <p14:tracePt t="136136" x="5380038" y="3860800"/>
          <p14:tracePt t="136150" x="5240338" y="3887788"/>
          <p14:tracePt t="136164" x="5205413" y="3895725"/>
          <p14:tracePt t="136166" x="5160963" y="3905250"/>
          <p14:tracePt t="136183" x="5118100" y="3913188"/>
          <p14:tracePt t="136185" x="5065713" y="3930650"/>
          <p14:tracePt t="136198" x="5030788" y="3948113"/>
          <p14:tracePt t="136214" x="4943475" y="4010025"/>
          <p14:tracePt t="136232" x="4864100" y="4062413"/>
          <p14:tracePt t="136233" x="4829175" y="4087813"/>
          <p14:tracePt t="136248" x="4751388" y="4167188"/>
          <p14:tracePt t="136266" x="4672013" y="4254500"/>
          <p14:tracePt t="136282" x="4602163" y="4316413"/>
          <p14:tracePt t="136284" x="4576763" y="4333875"/>
          <p14:tracePt t="136298" x="4559300" y="4341813"/>
          <p14:tracePt t="136315" x="4541838" y="4351338"/>
          <p14:tracePt t="136333" x="4532313" y="4368800"/>
          <p14:tracePt t="136349" x="4524375" y="4386263"/>
          <p14:tracePt t="136365" x="4524375" y="4403725"/>
          <p14:tracePt t="136382" x="4524375" y="4481513"/>
          <p14:tracePt t="136398" x="4559300" y="4533900"/>
          <p14:tracePt t="136416" x="4584700" y="4595813"/>
          <p14:tracePt t="136417" x="4611688" y="4621213"/>
          <p14:tracePt t="136432" x="4706938" y="4743450"/>
          <p14:tracePt t="136448" x="4803775" y="4830763"/>
          <p14:tracePt t="136465" x="4846638" y="4865688"/>
          <p14:tracePt t="136482" x="4899025" y="4927600"/>
          <p14:tracePt t="136498" x="4926013" y="4945063"/>
          <p14:tracePt t="136515" x="4943475" y="4962525"/>
          <p14:tracePt t="136517" x="4951413" y="4970463"/>
          <p14:tracePt t="136532" x="4978400" y="4997450"/>
          <p14:tracePt t="136548" x="5013325" y="5005388"/>
          <p14:tracePt t="136565" x="5048250" y="5014913"/>
          <p14:tracePt t="136567" x="5073650" y="5014913"/>
          <p14:tracePt t="136583" x="5178425" y="5022850"/>
          <p14:tracePt t="136597" x="5275263" y="5022850"/>
          <p14:tracePt t="136615" x="5362575" y="5032375"/>
          <p14:tracePt t="136617" x="5405438" y="5032375"/>
          <p14:tracePt t="136631" x="5457825" y="5040313"/>
          <p14:tracePt t="136633" x="5502275" y="5040313"/>
          <p14:tracePt t="136648" x="5632450" y="5049838"/>
          <p14:tracePt t="136665" x="5876925" y="5067300"/>
          <p14:tracePt t="136681" x="5938838" y="5092700"/>
          <p14:tracePt t="136682" x="5999163" y="5102225"/>
          <p14:tracePt t="136698" x="6086475" y="5110163"/>
          <p14:tracePt t="136716" x="6235700" y="5119688"/>
          <p14:tracePt t="136732" x="6384925" y="5119688"/>
          <p14:tracePt t="136748" x="6489700" y="5119688"/>
          <p14:tracePt t="136750" x="6524625" y="5119688"/>
          <p14:tracePt t="136765" x="6602413" y="5110163"/>
          <p14:tracePt t="136782" x="6689725" y="5102225"/>
          <p14:tracePt t="136798" x="6804025" y="5067300"/>
          <p14:tracePt t="136801" x="6873875" y="5067300"/>
          <p14:tracePt t="136814" x="6996113" y="5075238"/>
          <p14:tracePt t="136832" x="7100888" y="5092700"/>
          <p14:tracePt t="136850" x="7283450" y="5137150"/>
          <p14:tracePt t="136865" x="7440613" y="5154613"/>
          <p14:tracePt t="136881" x="7572375" y="5172075"/>
          <p14:tracePt t="136899" x="7667625" y="5180013"/>
          <p14:tracePt t="136902" x="7702550" y="5207000"/>
          <p14:tracePt t="136915" x="7729538" y="5207000"/>
          <p14:tracePt t="136916" x="7772400" y="5207000"/>
          <p14:tracePt t="136932" x="7807325" y="5207000"/>
          <p14:tracePt t="136948" x="7894638" y="5214938"/>
          <p14:tracePt t="136965" x="7947025" y="5224463"/>
          <p14:tracePt t="136982" x="8016875" y="5232400"/>
          <p14:tracePt t="136984" x="8043863" y="5232400"/>
          <p14:tracePt t="136999" x="8096250" y="5232400"/>
          <p14:tracePt t="137015" x="8166100" y="5232400"/>
          <p14:tracePt t="137031" x="8208963" y="5224463"/>
          <p14:tracePt t="137034" x="8261350" y="5224463"/>
          <p14:tracePt t="137048" x="8358188" y="5214938"/>
          <p14:tracePt t="137064" x="8445500" y="5207000"/>
          <p14:tracePt t="137081" x="8515350" y="5189538"/>
          <p14:tracePt t="137098" x="8637588" y="5172075"/>
          <p14:tracePt t="137114" x="8689975" y="5162550"/>
          <p14:tracePt t="137131" x="8724900" y="5145088"/>
          <p14:tracePt t="137133" x="8750300" y="5145088"/>
          <p14:tracePt t="137147" x="8777288" y="5137150"/>
          <p14:tracePt t="137164" x="8847138" y="5119688"/>
          <p14:tracePt t="137181" x="8890000" y="5092700"/>
          <p14:tracePt t="137183" x="8899525" y="5084763"/>
          <p14:tracePt t="137197" x="8924925" y="5075238"/>
          <p14:tracePt t="137216" x="8986838" y="5049838"/>
          <p14:tracePt t="137218" x="9012238" y="5049838"/>
          <p14:tracePt t="137231" x="9039225" y="5040313"/>
          <p14:tracePt t="137232" x="9056688" y="5040313"/>
          <p14:tracePt t="137247" x="9117013" y="5022850"/>
          <p14:tracePt t="137863" x="8994775" y="4752975"/>
          <p14:tracePt t="137870" x="8924925" y="4778375"/>
          <p14:tracePt t="137882" x="8872538" y="4795838"/>
          <p14:tracePt t="137898" x="8715375" y="4848225"/>
          <p14:tracePt t="137915" x="8610600" y="4875213"/>
          <p14:tracePt t="137934" x="8585200" y="4875213"/>
          <p14:tracePt t="137935" x="8567738" y="4883150"/>
          <p14:tracePt t="137970" x="8558213" y="4883150"/>
          <p14:tracePt t="142682" x="8558213" y="4892675"/>
          <p14:tracePt t="142689" x="8558213" y="4900613"/>
          <p14:tracePt t="142698" x="8558213" y="4910138"/>
          <p14:tracePt t="142716" x="8540750" y="4979988"/>
          <p14:tracePt t="142718" x="8515350" y="5014913"/>
          <p14:tracePt t="142731" x="8488363" y="5075238"/>
          <p14:tracePt t="142733" x="8462963" y="5102225"/>
          <p14:tracePt t="142748" x="8428038" y="5180013"/>
          <p14:tracePt t="142764" x="8401050" y="5214938"/>
          <p14:tracePt t="142782" x="8331200" y="5267325"/>
          <p14:tracePt t="142798" x="8313738" y="5276850"/>
          <p14:tracePt t="142814" x="8296275" y="5284788"/>
          <p14:tracePt t="142816" x="8296275" y="5294313"/>
          <p14:tracePt t="142831" x="8278813" y="5294313"/>
          <p14:tracePt t="142847" x="8270875" y="5294313"/>
          <p14:tracePt t="142865" x="8226425" y="5294313"/>
          <p14:tracePt t="142881" x="8208963" y="5284788"/>
          <p14:tracePt t="142882" x="8191500" y="5276850"/>
          <p14:tracePt t="142898" x="8148638" y="5249863"/>
          <p14:tracePt t="142915" x="8008938" y="5180013"/>
          <p14:tracePt t="142931" x="7912100" y="5145088"/>
          <p14:tracePt t="142949" x="7824788" y="5110163"/>
          <p14:tracePt t="142951" x="7764463" y="5102225"/>
          <p14:tracePt t="142965" x="7667625" y="5092700"/>
          <p14:tracePt t="142981" x="7519988" y="5057775"/>
          <p14:tracePt t="142998" x="7353300" y="5049838"/>
          <p14:tracePt t="143001" x="7283450" y="5032375"/>
          <p14:tracePt t="143014" x="7161213" y="5005388"/>
          <p14:tracePt t="143031" x="7048500" y="4987925"/>
          <p14:tracePt t="143048" x="6916738" y="4970463"/>
          <p14:tracePt t="143065" x="6681788" y="4953000"/>
          <p14:tracePt t="143081" x="6542088" y="4945063"/>
          <p14:tracePt t="143100" x="6392863" y="4945063"/>
          <p14:tracePt t="143115" x="6305550" y="4927600"/>
          <p14:tracePt t="143117" x="6227763" y="4927600"/>
          <p14:tracePt t="143131" x="6078538" y="4910138"/>
          <p14:tracePt t="143149" x="5929313" y="4910138"/>
          <p14:tracePt t="143165" x="5842000" y="4900613"/>
          <p14:tracePt t="143182" x="5737225" y="4900613"/>
          <p14:tracePt t="143198" x="5614988" y="4900613"/>
          <p14:tracePt t="143201" x="5554663" y="4900613"/>
          <p14:tracePt t="143214" x="5475288" y="4900613"/>
          <p14:tracePt t="143231" x="5405438" y="4918075"/>
          <p14:tracePt t="143248" x="5353050" y="4945063"/>
          <p14:tracePt t="143249" x="5310188" y="4953000"/>
          <p14:tracePt t="143264" x="5195888" y="4979988"/>
          <p14:tracePt t="143281" x="5065713" y="5032375"/>
          <p14:tracePt t="143298" x="4908550" y="5102225"/>
          <p14:tracePt t="143314" x="4856163" y="5162550"/>
          <p14:tracePt t="143331" x="4794250" y="5189538"/>
          <p14:tracePt t="143348" x="4706938" y="5241925"/>
          <p14:tracePt t="143349" x="4681538" y="5249863"/>
          <p14:tracePt t="143365" x="4611688" y="5276850"/>
          <p14:tracePt t="143382" x="4567238" y="5284788"/>
          <p14:tracePt t="143384" x="4549775" y="5329238"/>
          <p14:tracePt t="143399" x="4514850" y="5372100"/>
          <p14:tracePt t="143415" x="4489450" y="5424488"/>
          <p14:tracePt t="143432" x="4471988" y="5521325"/>
          <p14:tracePt t="143433" x="4454525" y="5583238"/>
          <p14:tracePt t="143447" x="4454525" y="5608638"/>
          <p14:tracePt t="143465" x="4437063" y="5670550"/>
          <p14:tracePt t="143481" x="4392613" y="5827713"/>
          <p14:tracePt t="143498" x="4384675" y="6019800"/>
          <p14:tracePt t="143514" x="4375150" y="6124575"/>
          <p14:tracePt t="143531" x="4375150" y="6211888"/>
          <p14:tracePt t="143532" x="4375150" y="6229350"/>
          <p14:tracePt t="143547" x="4375150" y="6272213"/>
          <p14:tracePt t="143564" x="4375150" y="6281738"/>
          <p14:tracePt t="143581" x="4402138" y="6324600"/>
          <p14:tracePt t="143582" x="4419600" y="6342063"/>
          <p14:tracePt t="143597" x="4445000" y="6376988"/>
          <p14:tracePt t="143615" x="4524375" y="6429375"/>
          <p14:tracePt t="143617" x="4549775" y="6446838"/>
          <p14:tracePt t="143632" x="4594225" y="6481763"/>
          <p14:tracePt t="143648" x="4654550" y="6526213"/>
          <p14:tracePt t="143665" x="4706938" y="6551613"/>
          <p14:tracePt t="143667" x="4741863" y="6569075"/>
          <p14:tracePt t="143681" x="4768850" y="6596063"/>
          <p14:tracePt t="143682" x="4794250" y="6613525"/>
          <p14:tracePt t="143697" x="4891088" y="6691313"/>
          <p14:tracePt t="143715" x="5073650" y="6735763"/>
          <p14:tracePt t="143716" x="5153025" y="6753225"/>
          <p14:tracePt t="143731" x="5195888" y="6761163"/>
          <p14:tracePt t="143733" x="5257800" y="6778625"/>
          <p14:tracePt t="143748" x="5353050" y="6796088"/>
          <p14:tracePt t="143766" x="5562600" y="6796088"/>
          <p14:tracePt t="143781" x="5694363" y="6796088"/>
          <p14:tracePt t="143798" x="5824538" y="6778625"/>
          <p14:tracePt t="143815" x="5999163" y="6753225"/>
          <p14:tracePt t="143831" x="6130925" y="6743700"/>
          <p14:tracePt t="143849" x="6315075" y="6718300"/>
          <p14:tracePt t="143851" x="6375400" y="6708775"/>
          <p14:tracePt t="143865" x="6577013" y="6700838"/>
          <p14:tracePt t="143881" x="6769100" y="6700838"/>
          <p14:tracePt t="143897" x="6943725" y="6700838"/>
          <p14:tracePt t="143915" x="7205663" y="6700838"/>
          <p14:tracePt t="143931" x="7345363" y="6708775"/>
          <p14:tracePt t="143947" x="7458075" y="6718300"/>
          <p14:tracePt t="143964" x="7650163" y="6718300"/>
          <p14:tracePt t="143981" x="7789863" y="6735763"/>
          <p14:tracePt t="143998" x="7921625" y="6743700"/>
          <p14:tracePt t="143999" x="7956550" y="6753225"/>
          <p14:tracePt t="144014" x="8051800" y="6761163"/>
          <p14:tracePt t="144031" x="8113713" y="6770688"/>
          <p14:tracePt t="144049" x="8191500" y="6788150"/>
          <p14:tracePt t="144065" x="8235950" y="6788150"/>
          <p14:tracePt t="144081" x="8288338" y="6778625"/>
          <p14:tracePt t="144099" x="8366125" y="6770688"/>
          <p14:tracePt t="144115" x="8428038" y="6761163"/>
          <p14:tracePt t="144131" x="8470900" y="6743700"/>
          <p14:tracePt t="144150" x="8540750" y="6726238"/>
          <p14:tracePt t="144151" x="8585200" y="6718300"/>
          <p14:tracePt t="144164" x="8672513" y="6683375"/>
          <p14:tracePt t="144180" x="8767763" y="6638925"/>
          <p14:tracePt t="144198" x="8890000" y="6586538"/>
          <p14:tracePt t="144214" x="8959850" y="6551613"/>
          <p14:tracePt t="144232" x="9012238" y="6526213"/>
          <p14:tracePt t="144233" x="9039225" y="6499225"/>
          <p14:tracePt t="144248" x="9064625" y="6481763"/>
          <p14:tracePt t="144264" x="9099550" y="6446838"/>
          <p14:tracePt t="144398" x="9126538" y="5722938"/>
          <p14:tracePt t="144415" x="9099550" y="5653088"/>
          <p14:tracePt t="144433" x="9082088" y="5565775"/>
          <p14:tracePt t="144450" x="9056688" y="5495925"/>
          <p14:tracePt t="144467" x="9047163" y="5434013"/>
          <p14:tracePt t="144468" x="9039225" y="5407025"/>
          <p14:tracePt t="144486" x="9004300" y="5381625"/>
          <p14:tracePt t="144507" x="8907463" y="5284788"/>
          <p14:tracePt t="144515" x="8872538" y="5232400"/>
          <p14:tracePt t="144530" x="8812213" y="5189538"/>
          <p14:tracePt t="144548" x="8707438" y="5102225"/>
          <p14:tracePt t="144565" x="8628063" y="5049838"/>
          <p14:tracePt t="144581" x="8515350" y="5014913"/>
          <p14:tracePt t="144582" x="8497888" y="5005388"/>
          <p14:tracePt t="144599" x="8358188" y="4962525"/>
          <p14:tracePt t="144615" x="8253413" y="4927600"/>
          <p14:tracePt t="144616" x="8201025" y="4918075"/>
          <p14:tracePt t="144631" x="8113713" y="4900613"/>
          <p14:tracePt t="144632" x="8051800" y="4892675"/>
          <p14:tracePt t="144648" x="7877175" y="4865688"/>
          <p14:tracePt t="144665" x="7712075" y="4848225"/>
          <p14:tracePt t="144666" x="7659688" y="4840288"/>
          <p14:tracePt t="144682" x="7597775" y="4813300"/>
          <p14:tracePt t="144684" x="7554913" y="4805363"/>
          <p14:tracePt t="144698" x="7300913" y="4770438"/>
          <p14:tracePt t="144714" x="7135813" y="4760913"/>
          <p14:tracePt t="144715" x="7083425" y="4760913"/>
          <p14:tracePt t="144731" x="6978650" y="4760913"/>
          <p14:tracePt t="144748" x="6829425" y="4760913"/>
          <p14:tracePt t="144765" x="6629400" y="4760913"/>
          <p14:tracePt t="144765" x="6567488" y="4760913"/>
          <p14:tracePt t="144781" x="6445250" y="4760913"/>
          <p14:tracePt t="144799" x="6350000" y="4760913"/>
          <p14:tracePt t="144800" x="6270625" y="4778375"/>
          <p14:tracePt t="144814" x="6157913" y="4795838"/>
          <p14:tracePt t="144815" x="6069013" y="4795838"/>
          <p14:tracePt t="144831" x="5929313" y="4805363"/>
          <p14:tracePt t="144848" x="5842000" y="4813300"/>
          <p14:tracePt t="144850" x="5781675" y="4822825"/>
          <p14:tracePt t="144864" x="5746750" y="4822825"/>
          <p14:tracePt t="144865" x="5719763" y="4822825"/>
          <p14:tracePt t="144881" x="5545138" y="4830763"/>
          <p14:tracePt t="144898" x="5422900" y="4840288"/>
          <p14:tracePt t="144915" x="5300663" y="4865688"/>
          <p14:tracePt t="144931" x="5240338" y="4892675"/>
          <p14:tracePt t="144949" x="5091113" y="4953000"/>
          <p14:tracePt t="144964" x="5065713" y="4970463"/>
          <p14:tracePt t="144982" x="4933950" y="5032375"/>
          <p14:tracePt t="144998" x="4856163" y="5102225"/>
          <p14:tracePt t="144999" x="4821238" y="5127625"/>
          <p14:tracePt t="145014" x="4768850" y="5207000"/>
          <p14:tracePt t="145031" x="4724400" y="5241925"/>
          <p14:tracePt t="145048" x="4646613" y="5346700"/>
          <p14:tracePt t="145064" x="4584700" y="5407025"/>
          <p14:tracePt t="145081" x="4532313" y="5468938"/>
          <p14:tracePt t="145098" x="4471988" y="5583238"/>
          <p14:tracePt t="145114" x="4454525" y="5653088"/>
          <p14:tracePt t="145132" x="4445000" y="5695950"/>
          <p14:tracePt t="145148" x="4445000" y="5740400"/>
          <p14:tracePt t="145164" x="4445000" y="5765800"/>
          <p14:tracePt t="145182" x="4445000" y="5862638"/>
          <p14:tracePt t="145183" x="4445000" y="5888038"/>
          <p14:tracePt t="145197" x="4445000" y="5922963"/>
          <p14:tracePt t="145198" x="4445000" y="6002338"/>
          <p14:tracePt t="145214" x="4479925" y="6124575"/>
          <p14:tracePt t="145231" x="4524375" y="6219825"/>
          <p14:tracePt t="145232" x="4541838" y="6264275"/>
          <p14:tracePt t="145248" x="4594225" y="6359525"/>
          <p14:tracePt t="145265" x="4619625" y="6429375"/>
          <p14:tracePt t="145281" x="4654550" y="6508750"/>
          <p14:tracePt t="145282" x="4681538" y="6543675"/>
          <p14:tracePt t="145298" x="4716463" y="6586538"/>
          <p14:tracePt t="145315" x="4741863" y="6630988"/>
          <p14:tracePt t="145331" x="4829175" y="6691313"/>
          <p14:tracePt t="145332" x="4864100" y="6718300"/>
          <p14:tracePt t="145348" x="4995863" y="6778625"/>
          <p14:tracePt t="145365" x="5091113" y="6848475"/>
          <p14:tracePt t="145814" x="7981950" y="6831013"/>
          <p14:tracePt t="145821" x="8008938" y="6813550"/>
          <p14:tracePt t="145832" x="8034338" y="6805613"/>
          <p14:tracePt t="145848" x="8131175" y="6726238"/>
          <p14:tracePt t="145864" x="8243888" y="6604000"/>
          <p14:tracePt t="145881" x="8340725" y="6499225"/>
          <p14:tracePt t="145897" x="8435975" y="6386513"/>
          <p14:tracePt t="145898" x="8488363" y="6359525"/>
          <p14:tracePt t="145914" x="8575675" y="6281738"/>
          <p14:tracePt t="145934" x="8715375" y="6194425"/>
          <p14:tracePt t="145952" x="8794750" y="6159500"/>
          <p14:tracePt t="145965" x="8872538" y="6097588"/>
          <p14:tracePt t="145981" x="8969375" y="6027738"/>
          <p14:tracePt t="145998" x="9056688" y="5922963"/>
          <p14:tracePt t="146014" x="9109075" y="5870575"/>
          <p14:tracePt t="146212" x="9109075" y="5451475"/>
          <p14:tracePt t="146217" x="9074150" y="5424488"/>
          <p14:tracePt t="146233" x="9039225" y="5407025"/>
          <p14:tracePt t="146234" x="8994775" y="5381625"/>
          <p14:tracePt t="146248" x="8916988" y="5337175"/>
          <p14:tracePt t="146265" x="8820150" y="5311775"/>
          <p14:tracePt t="146283" x="8662988" y="5232400"/>
          <p14:tracePt t="146300" x="8567738" y="5197475"/>
          <p14:tracePt t="146317" x="8435975" y="5145088"/>
          <p14:tracePt t="146332" x="8401050" y="5137150"/>
          <p14:tracePt t="146333" x="8358188" y="5127625"/>
          <p14:tracePt t="146348" x="8261350" y="5110163"/>
          <p14:tracePt t="146364" x="8191500" y="5092700"/>
          <p14:tracePt t="146381" x="8131175" y="5075238"/>
          <p14:tracePt t="146382" x="8104188" y="5067300"/>
          <p14:tracePt t="146397" x="8051800" y="5057775"/>
          <p14:tracePt t="146415" x="7956550" y="5040313"/>
          <p14:tracePt t="146416" x="7912100" y="5032375"/>
          <p14:tracePt t="146431" x="7799388" y="5014913"/>
          <p14:tracePt t="146447" x="7694613" y="5005388"/>
          <p14:tracePt t="146465" x="7597775" y="5005388"/>
          <p14:tracePt t="146466" x="7562850" y="5005388"/>
          <p14:tracePt t="146481" x="7475538" y="5005388"/>
          <p14:tracePt t="146498" x="7327900" y="5005388"/>
          <p14:tracePt t="146514" x="7188200" y="5005388"/>
          <p14:tracePt t="146515" x="7135813" y="5005388"/>
          <p14:tracePt t="146533" x="7038975" y="5005388"/>
          <p14:tracePt t="146547" x="6951663" y="5005388"/>
          <p14:tracePt t="146565" x="6759575" y="5005388"/>
          <p14:tracePt t="146580" x="6646863" y="5014913"/>
          <p14:tracePt t="146598" x="6550025" y="5022850"/>
          <p14:tracePt t="146614" x="6462713" y="5040313"/>
          <p14:tracePt t="146631" x="6437313" y="5040313"/>
          <p14:tracePt t="146648" x="6402388" y="5049838"/>
          <p14:tracePt t="146650" x="6392863" y="5049838"/>
          <p14:tracePt t="146665" x="6375400" y="5049838"/>
          <p14:tracePt t="146681" x="6367463" y="5049838"/>
          <p14:tracePt t="146700" x="6340475" y="5057775"/>
          <p14:tracePt t="146715" x="6323013" y="5075238"/>
          <p14:tracePt t="146716" x="6315075" y="5075238"/>
          <p14:tracePt t="146732" x="6297613" y="5075238"/>
          <p14:tracePt t="146748" x="6288088" y="5075238"/>
          <p14:tracePt t="146765" x="6280150" y="5075238"/>
          <p14:tracePt t="146786" x="6270625" y="5075238"/>
          <p14:tracePt t="146828" x="6262688" y="5075238"/>
          <p14:tracePt t="146978" x="6270625" y="5075238"/>
          <p14:tracePt t="147021" x="6280150" y="5075238"/>
          <p14:tracePt t="147058" x="6288088" y="5075238"/>
          <p14:tracePt t="147091" x="6297613" y="5075238"/>
          <p14:tracePt t="147114" x="6305550" y="5075238"/>
          <p14:tracePt t="147126" x="6323013" y="5075238"/>
          <p14:tracePt t="147132" x="6340475" y="5067300"/>
          <p14:tracePt t="147150" x="6375400" y="5067300"/>
          <p14:tracePt t="147167" x="6392863" y="5067300"/>
          <p14:tracePt t="147168" x="6410325" y="5067300"/>
          <p14:tracePt t="147183" x="6419850" y="5067300"/>
          <p14:tracePt t="147184" x="6427788" y="5067300"/>
          <p14:tracePt t="147200" x="6437313" y="5067300"/>
          <p14:tracePt t="147215" x="6454775" y="5067300"/>
          <p14:tracePt t="147234" x="6462713" y="5067300"/>
          <p14:tracePt t="147268" x="6472238" y="5067300"/>
          <p14:tracePt t="147289" x="6480175" y="5067300"/>
          <p14:tracePt t="147324" x="6489700" y="5067300"/>
          <p14:tracePt t="147358" x="6497638" y="5067300"/>
          <p14:tracePt t="147381" x="6507163" y="5067300"/>
          <p14:tracePt t="147394" x="6532563" y="5057775"/>
          <p14:tracePt t="147402" x="6577013" y="5057775"/>
          <p14:tracePt t="147413" x="6611938" y="5049838"/>
          <p14:tracePt t="147431" x="6681788" y="5040313"/>
          <p14:tracePt t="147449" x="6716713" y="5040313"/>
          <p14:tracePt t="147450" x="6734175" y="5032375"/>
          <p14:tracePt t="147465" x="6751638" y="5032375"/>
          <p14:tracePt t="147482" x="6777038" y="5032375"/>
          <p14:tracePt t="147505" x="6794500" y="5032375"/>
          <p14:tracePt t="147524" x="6804025" y="5032375"/>
          <p14:tracePt t="147571" x="6811963" y="5032375"/>
          <p14:tracePt t="147607" x="6821488" y="5032375"/>
          <p14:tracePt t="147770" x="6829425" y="5032375"/>
          <p14:tracePt t="147784" x="6856413" y="5032375"/>
          <p14:tracePt t="147792" x="6873875" y="5032375"/>
          <p14:tracePt t="147798" x="6891338" y="5032375"/>
          <p14:tracePt t="147814" x="6961188" y="5032375"/>
          <p14:tracePt t="147832" x="7021513" y="5040313"/>
          <p14:tracePt t="147834" x="7048500" y="5040313"/>
          <p14:tracePt t="147848" x="7135813" y="5049838"/>
          <p14:tracePt t="147864" x="7205663" y="5049838"/>
          <p14:tracePt t="147881" x="7258050" y="5057775"/>
          <p14:tracePt t="147883" x="7292975" y="5057775"/>
          <p14:tracePt t="147897" x="7327900" y="5075238"/>
          <p14:tracePt t="147899" x="7362825" y="5075238"/>
          <p14:tracePt t="147915" x="7415213" y="5084763"/>
          <p14:tracePt t="147933" x="7493000" y="5102225"/>
          <p14:tracePt t="147948" x="7510463" y="5102225"/>
          <p14:tracePt t="147965" x="7545388" y="5110163"/>
          <p14:tracePt t="147982" x="7572375" y="5110163"/>
          <p14:tracePt t="147998" x="7597775" y="5110163"/>
          <p14:tracePt t="148015" x="7607300" y="5110163"/>
          <p14:tracePt t="148017" x="7624763" y="5110163"/>
          <p14:tracePt t="148031" x="7632700" y="5110163"/>
          <p14:tracePt t="148048" x="7659688" y="5110163"/>
          <p14:tracePt t="148065" x="7677150" y="5110163"/>
          <p14:tracePt t="148081" x="7694613" y="5110163"/>
          <p14:tracePt t="148083" x="7702550" y="5110163"/>
          <p14:tracePt t="148097" x="7737475" y="5110163"/>
          <p14:tracePt t="148115" x="7764463" y="5119688"/>
          <p14:tracePt t="148132" x="7824788" y="5119688"/>
          <p14:tracePt t="148148" x="7851775" y="5119688"/>
          <p14:tracePt t="148164" x="7894638" y="5119688"/>
          <p14:tracePt t="148166" x="7904163" y="5119688"/>
          <p14:tracePt t="148181" x="7921625" y="5119688"/>
          <p14:tracePt t="148183" x="7939088" y="5119688"/>
          <p14:tracePt t="148197" x="7981950" y="5119688"/>
          <p14:tracePt t="148215" x="8034338" y="5119688"/>
          <p14:tracePt t="148216" x="8061325" y="5119688"/>
          <p14:tracePt t="148232" x="8086725" y="5119688"/>
          <p14:tracePt t="148233" x="8121650" y="5127625"/>
          <p14:tracePt t="148248" x="8191500" y="5127625"/>
          <p14:tracePt t="148251" x="8226425" y="5137150"/>
          <p14:tracePt t="148265" x="8305800" y="5137150"/>
          <p14:tracePt t="148282" x="8383588" y="5145088"/>
          <p14:tracePt t="148298" x="8453438" y="5172075"/>
          <p14:tracePt t="148301" x="8470900" y="5180013"/>
          <p14:tracePt t="148314" x="8497888" y="5189538"/>
          <p14:tracePt t="148316" x="8532813" y="5197475"/>
          <p14:tracePt t="148332" x="8558213" y="5197475"/>
          <p14:tracePt t="148349" x="8585200" y="5214938"/>
          <p14:tracePt t="148365" x="8593138" y="5214938"/>
          <p14:tracePt t="148381" x="8602663" y="5224463"/>
          <p14:tracePt t="148400" x="8610600" y="5224463"/>
          <p14:tracePt t="148479" x="8620125" y="5224463"/>
          <p14:tracePt t="148501" x="8620125" y="5241925"/>
          <p14:tracePt t="148636" x="8620125" y="5249863"/>
          <p14:tracePt t="148686" x="8602663" y="5259388"/>
          <p14:tracePt t="148692" x="8575675" y="5259388"/>
          <p14:tracePt t="148699" x="8558213" y="5267325"/>
          <p14:tracePt t="148717" x="8532813" y="5276850"/>
          <p14:tracePt t="148734" x="8523288" y="5284788"/>
          <p14:tracePt t="148750" x="8505825" y="5284788"/>
          <p14:tracePt t="148766" x="8497888" y="5284788"/>
          <p14:tracePt t="148820" x="8488363" y="5284788"/>
          <p14:tracePt t="183104" x="8428038" y="5284788"/>
          <p14:tracePt t="183111" x="8331200" y="5284788"/>
          <p14:tracePt t="183118" x="8208963" y="5284788"/>
          <p14:tracePt t="183133" x="7964488" y="5276850"/>
          <p14:tracePt t="183148" x="7650163" y="5241925"/>
          <p14:tracePt t="183165" x="7362825" y="5232400"/>
          <p14:tracePt t="183182" x="6969125" y="5214938"/>
          <p14:tracePt t="183198" x="6751638" y="5224463"/>
          <p14:tracePt t="183216" x="6480175" y="5259388"/>
          <p14:tracePt t="183217" x="6375400" y="5267325"/>
          <p14:tracePt t="183232" x="6270625" y="5276850"/>
          <p14:tracePt t="183233" x="6183313" y="5294313"/>
          <p14:tracePt t="183248" x="6069013" y="5311775"/>
          <p14:tracePt t="183266" x="6008688" y="5319713"/>
          <p14:tracePt t="183266" x="5981700" y="5329238"/>
          <p14:tracePt t="183283" x="5781675" y="5346700"/>
          <p14:tracePt t="183302" x="5659438" y="5381625"/>
          <p14:tracePt t="183303" x="5607050" y="5389563"/>
          <p14:tracePt t="183316" x="5580063" y="5389563"/>
          <p14:tracePt t="183317" x="5562600" y="5399088"/>
          <p14:tracePt t="183335" x="5527675" y="5416550"/>
          <p14:tracePt t="183351" x="5510213" y="5424488"/>
          <p14:tracePt t="183352" x="5502275" y="5441950"/>
          <p14:tracePt t="183366" x="5475288" y="5486400"/>
          <p14:tracePt t="183385" x="5475288" y="5565775"/>
          <p14:tracePt t="183401" x="5475288" y="5688013"/>
          <p14:tracePt t="183402" x="5475288" y="5722938"/>
          <p14:tracePt t="183416" x="5502275" y="5853113"/>
          <p14:tracePt t="183436" x="5545138" y="5967413"/>
          <p14:tracePt t="183437" x="5572125" y="6019800"/>
          <p14:tracePt t="183451" x="5597525" y="6080125"/>
          <p14:tracePt t="183452" x="5614988" y="6124575"/>
          <p14:tracePt t="183465" x="5667375" y="6194425"/>
          <p14:tracePt t="183483" x="5711825" y="6246813"/>
          <p14:tracePt t="183501" x="5799138" y="6272213"/>
          <p14:tracePt t="183503" x="5834063" y="6281738"/>
          <p14:tracePt t="183517" x="5886450" y="6281738"/>
          <p14:tracePt t="183534" x="5938838" y="6281738"/>
          <p14:tracePt t="183558" x="6026150" y="6281738"/>
          <p14:tracePt t="183566" x="6051550" y="6281738"/>
          <p14:tracePt t="183586" x="6165850" y="6299200"/>
          <p14:tracePt t="183603" x="6235700" y="6334125"/>
          <p14:tracePt t="183618" x="6315075" y="6351588"/>
          <p14:tracePt t="183632" x="6402388" y="6359525"/>
          <p14:tracePt t="183649" x="6524625" y="6376988"/>
          <p14:tracePt t="183667" x="6594475" y="6376988"/>
          <p14:tracePt t="183684" x="6654800" y="6376988"/>
          <p14:tracePt t="183685" x="6681788" y="6369050"/>
          <p14:tracePt t="183700" x="6724650" y="6359525"/>
          <p14:tracePt t="183703" x="6751638" y="6359525"/>
          <p14:tracePt t="183715" x="6811963" y="6334125"/>
          <p14:tracePt t="183736" x="6891338" y="6316663"/>
          <p14:tracePt t="183751" x="6926263" y="6299200"/>
          <p14:tracePt t="183768" x="6978650" y="6289675"/>
          <p14:tracePt t="183770" x="6996113" y="6289675"/>
          <p14:tracePt t="183783" x="7013575" y="6281738"/>
          <p14:tracePt t="183785" x="7038975" y="6281738"/>
          <p14:tracePt t="183803" x="7056438" y="6281738"/>
          <p14:tracePt t="183817" x="7065963" y="6272213"/>
          <p14:tracePt t="183833" x="7073900" y="6246813"/>
          <p14:tracePt t="183835" x="7083425" y="6229350"/>
          <p14:tracePt t="183849" x="7100888" y="6211888"/>
          <p14:tracePt t="183851" x="7100888" y="6176963"/>
          <p14:tracePt t="183866" x="7100888" y="6142038"/>
          <p14:tracePt t="183885" x="7083425" y="6062663"/>
          <p14:tracePt t="183901" x="7083425" y="6027738"/>
          <p14:tracePt t="183917" x="7073900" y="6010275"/>
          <p14:tracePt t="183918" x="7065963" y="5992813"/>
          <p14:tracePt t="183934" x="7056438" y="5967413"/>
          <p14:tracePt t="183951" x="7048500" y="5949950"/>
          <p14:tracePt t="183965" x="7048500" y="5940425"/>
          <p14:tracePt t="183982" x="7021513" y="5922963"/>
          <p14:tracePt t="183998" x="6996113" y="5915025"/>
          <p14:tracePt t="184015" x="6969125" y="5905500"/>
          <p14:tracePt t="184034" x="6908800" y="5888038"/>
          <p14:tracePt t="184052" x="6873875" y="5888038"/>
          <p14:tracePt t="184054" x="6864350" y="5888038"/>
          <p14:tracePt t="184068" x="6846888" y="5880100"/>
          <p14:tracePt t="184083" x="6821488" y="5870575"/>
          <p14:tracePt t="184100" x="6804025" y="5870575"/>
          <p14:tracePt t="184116" x="6794500" y="5870575"/>
          <p14:tracePt t="184138" x="6786563" y="5870575"/>
          <p14:tracePt t="184174" x="6777038" y="5870575"/>
          <p14:tracePt t="184394" x="6777038" y="5862638"/>
          <p14:tracePt t="184436" x="6777038" y="5853113"/>
          <p14:tracePt t="184486" x="6804025" y="5845175"/>
          <p14:tracePt t="184492" x="6829425" y="5845175"/>
          <p14:tracePt t="184499" x="6856413" y="5845175"/>
          <p14:tracePt t="184514" x="6881813" y="5835650"/>
          <p14:tracePt t="184532" x="6926263" y="5835650"/>
          <p14:tracePt t="184548" x="7013575" y="5845175"/>
          <p14:tracePt t="184565" x="7091363" y="5853113"/>
          <p14:tracePt t="184582" x="7153275" y="5870575"/>
          <p14:tracePt t="184584" x="7178675" y="5880100"/>
          <p14:tracePt t="184598" x="7248525" y="5880100"/>
          <p14:tracePt t="184614" x="7300913" y="5888038"/>
          <p14:tracePt t="184632" x="7362825" y="5905500"/>
          <p14:tracePt t="184650" x="7415213" y="5905500"/>
          <p14:tracePt t="184651" x="7432675" y="5915025"/>
          <p14:tracePt t="184666" x="7458075" y="5915025"/>
          <p14:tracePt t="184683" x="7485063" y="5915025"/>
          <p14:tracePt t="184708" x="7493000" y="5915025"/>
          <p14:tracePt t="184742" x="7502525" y="5915025"/>
          <p14:tracePt t="184833" x="7510463" y="5915025"/>
          <p14:tracePt t="185501" x="7510463" y="5905500"/>
          <p14:tracePt t="185513" x="7510463" y="5897563"/>
          <p14:tracePt t="185521" x="7519988" y="5897563"/>
          <p14:tracePt t="185542" x="7527925" y="5897563"/>
          <p14:tracePt t="185549" x="7537450" y="5888038"/>
          <p14:tracePt t="185565" x="7572375" y="5870575"/>
          <p14:tracePt t="185582" x="7624763" y="5853113"/>
          <p14:tracePt t="185598" x="7685088" y="5853113"/>
          <p14:tracePt t="185615" x="7764463" y="5853113"/>
          <p14:tracePt t="185631" x="7799388" y="5862638"/>
          <p14:tracePt t="185633" x="7816850" y="5862638"/>
          <p14:tracePt t="185648" x="7834313" y="5862638"/>
          <p14:tracePt t="185649" x="7851775" y="5862638"/>
          <p14:tracePt t="185665" x="7869238" y="5853113"/>
          <p14:tracePt t="185682" x="7912100" y="5845175"/>
          <p14:tracePt t="185698" x="7929563" y="5845175"/>
          <p14:tracePt t="185699" x="7956550" y="5835650"/>
          <p14:tracePt t="185715" x="7999413" y="5800725"/>
          <p14:tracePt t="185732" x="8061325" y="5757863"/>
          <p14:tracePt t="185732" x="8086725" y="5740400"/>
          <p14:tracePt t="185747" x="8104188" y="5722938"/>
          <p14:tracePt t="185766" x="8183563" y="5661025"/>
          <p14:tracePt t="185781" x="8226425" y="5618163"/>
          <p14:tracePt t="185782" x="8253413" y="5583238"/>
          <p14:tracePt t="185797" x="8270875" y="5538788"/>
          <p14:tracePt t="185815" x="8288338" y="5486400"/>
          <p14:tracePt t="185832" x="8296275" y="5381625"/>
          <p14:tracePt t="185848" x="8288338" y="5311775"/>
          <p14:tracePt t="185866" x="8261350" y="5241925"/>
          <p14:tracePt t="185867" x="8253413" y="5224463"/>
          <p14:tracePt t="185882" x="8226425" y="5197475"/>
          <p14:tracePt t="185882" x="8226425" y="5172075"/>
          <p14:tracePt t="185899" x="8191500" y="5137150"/>
          <p14:tracePt t="185916" x="8139113" y="5110163"/>
          <p14:tracePt t="185917" x="8113713" y="5084763"/>
          <p14:tracePt t="185932" x="8061325" y="5067300"/>
          <p14:tracePt t="185949" x="8008938" y="5057775"/>
          <p14:tracePt t="185965" x="7947025" y="5057775"/>
          <p14:tracePt t="185966" x="7921625" y="5067300"/>
          <p14:tracePt t="185982" x="7807325" y="5127625"/>
          <p14:tracePt t="185999" x="7720013" y="5172075"/>
          <p14:tracePt t="186016" x="7607300" y="5259388"/>
          <p14:tracePt t="186032" x="7545388" y="5329238"/>
          <p14:tracePt t="186049" x="7493000" y="5364163"/>
          <p14:tracePt t="186066" x="7467600" y="5434013"/>
          <p14:tracePt t="186081" x="7450138" y="5459413"/>
          <p14:tracePt t="186098" x="7450138" y="5476875"/>
          <p14:tracePt t="186115" x="7458075" y="5513388"/>
          <p14:tracePt t="186132" x="7485063" y="5556250"/>
          <p14:tracePt t="186150" x="7519988" y="5583238"/>
          <p14:tracePt t="186151" x="7527925" y="5600700"/>
          <p14:tracePt t="186165" x="7580313" y="5643563"/>
          <p14:tracePt t="186181" x="7632700" y="5705475"/>
          <p14:tracePt t="186199" x="7685088" y="5730875"/>
          <p14:tracePt t="186214" x="7737475" y="5765800"/>
          <p14:tracePt t="186215" x="7772400" y="5775325"/>
          <p14:tracePt t="186231" x="7816850" y="5792788"/>
          <p14:tracePt t="186248" x="7869238" y="5800725"/>
          <p14:tracePt t="186250" x="7894638" y="5800725"/>
          <p14:tracePt t="186264" x="7904163" y="5800725"/>
          <p14:tracePt t="186281" x="7981950" y="5775325"/>
          <p14:tracePt t="186298" x="8016875" y="5765800"/>
          <p14:tracePt t="186299" x="8034338" y="5757863"/>
          <p14:tracePt t="186314" x="8043863" y="5757863"/>
          <p14:tracePt t="186332" x="8069263" y="5740400"/>
          <p14:tracePt t="186348" x="8104188" y="5730875"/>
          <p14:tracePt t="186365" x="8113713" y="5722938"/>
          <p14:tracePt t="186381" x="8121650" y="5722938"/>
          <p14:tracePt t="186398" x="8139113" y="5705475"/>
          <p14:tracePt t="186415" x="8148638" y="5688013"/>
          <p14:tracePt t="186432" x="8174038" y="5661025"/>
          <p14:tracePt t="186448" x="8191500" y="5608638"/>
          <p14:tracePt t="186464" x="8191500" y="5573713"/>
          <p14:tracePt t="186481" x="8183563" y="5521325"/>
          <p14:tracePt t="186498" x="8166100" y="5495925"/>
          <p14:tracePt t="186498" x="8139113" y="5451475"/>
          <p14:tracePt t="186515" x="8113713" y="5407025"/>
          <p14:tracePt t="186532" x="8096250" y="5354638"/>
          <p14:tracePt t="186534" x="8078788" y="5346700"/>
          <p14:tracePt t="186548" x="8061325" y="5329238"/>
          <p14:tracePt t="186549" x="8043863" y="5302250"/>
          <p14:tracePt t="186564" x="8026400" y="5284788"/>
          <p14:tracePt t="186581" x="7991475" y="5259388"/>
          <p14:tracePt t="186583" x="7974013" y="5249863"/>
          <p14:tracePt t="186598" x="7964488" y="5232400"/>
          <p14:tracePt t="186599" x="7947025" y="5232400"/>
          <p14:tracePt t="186615" x="7929563" y="5224463"/>
          <p14:tracePt t="186631" x="7904163" y="5224463"/>
          <p14:tracePt t="186632" x="7894638" y="5224463"/>
          <p14:tracePt t="186647" x="7877175" y="5224463"/>
          <p14:tracePt t="186664" x="7816850" y="5224463"/>
          <p14:tracePt t="186683" x="7747000" y="5249863"/>
          <p14:tracePt t="186698" x="7712075" y="5267325"/>
          <p14:tracePt t="186715" x="7685088" y="5284788"/>
          <p14:tracePt t="186732" x="7642225" y="5311775"/>
          <p14:tracePt t="186748" x="7615238" y="5329238"/>
          <p14:tracePt t="186767" x="7597775" y="5346700"/>
          <p14:tracePt t="186768" x="7580313" y="5354638"/>
          <p14:tracePt t="186784" x="7562850" y="5399088"/>
          <p14:tracePt t="186800" x="7537450" y="5424488"/>
          <p14:tracePt t="186815" x="7502525" y="5459413"/>
          <p14:tracePt t="186817" x="7493000" y="5486400"/>
          <p14:tracePt t="186831" x="7485063" y="5495925"/>
          <p14:tracePt t="186833" x="7475538" y="5513388"/>
          <p14:tracePt t="186849" x="7475538" y="5530850"/>
          <p14:tracePt t="186866" x="7467600" y="5573713"/>
          <p14:tracePt t="186868" x="7467600" y="5591175"/>
          <p14:tracePt t="186882" x="7467600" y="5608638"/>
          <p14:tracePt t="186884" x="7467600" y="5635625"/>
          <p14:tracePt t="186900" x="7467600" y="5661025"/>
          <p14:tracePt t="186902" x="7467600" y="5670550"/>
          <p14:tracePt t="186916" x="7467600" y="5713413"/>
          <p14:tracePt t="186931" x="7475538" y="5722938"/>
          <p14:tracePt t="186933" x="7475538" y="5740400"/>
          <p14:tracePt t="186948" x="7475538" y="5757863"/>
          <p14:tracePt t="186966" x="7493000" y="5783263"/>
          <p14:tracePt t="186982" x="7519988" y="5800725"/>
          <p14:tracePt t="187001" x="7537450" y="5818188"/>
          <p14:tracePt t="187017" x="7554913" y="5827713"/>
          <p14:tracePt t="187034" x="7572375" y="5845175"/>
          <p14:tracePt t="187050" x="7597775" y="5862638"/>
          <p14:tracePt t="187052" x="7607300" y="5870575"/>
          <p14:tracePt t="187065" x="7632700" y="5888038"/>
          <p14:tracePt t="187083" x="7677150" y="5915025"/>
          <p14:tracePt t="187101" x="7694613" y="5922963"/>
          <p14:tracePt t="187103" x="7702550" y="5922963"/>
          <p14:tracePt t="187116" x="7720013" y="5932488"/>
          <p14:tracePt t="187133" x="7737475" y="5940425"/>
          <p14:tracePt t="187151" x="7754938" y="5949950"/>
          <p14:tracePt t="187166" x="7764463" y="5949950"/>
          <p14:tracePt t="187194" x="7772400" y="5949950"/>
          <p14:tracePt t="187215" x="7781925" y="5949950"/>
          <p14:tracePt t="187250" x="7799388" y="5949950"/>
          <p14:tracePt t="187266" x="7807325" y="5949950"/>
          <p14:tracePt t="187286" x="7816850" y="5949950"/>
          <p14:tracePt t="187300" x="7824788" y="5949950"/>
          <p14:tracePt t="187314" x="7834313" y="5949950"/>
          <p14:tracePt t="187321" x="7842250" y="5940425"/>
          <p14:tracePt t="187335" x="7851775" y="5940425"/>
          <p14:tracePt t="187351" x="7859713" y="5932488"/>
          <p14:tracePt t="187367" x="7869238" y="5932488"/>
          <p14:tracePt t="187384" x="7877175" y="5932488"/>
          <p14:tracePt t="187406" x="7886700" y="5932488"/>
          <p14:tracePt t="187434" x="7894638" y="5932488"/>
          <p14:tracePt t="190886" x="7894638" y="5922963"/>
          <p14:tracePt t="190893" x="7886700" y="5915025"/>
          <p14:tracePt t="190899" x="7877175" y="5915025"/>
          <p14:tracePt t="190916" x="7851775" y="5897563"/>
          <p14:tracePt t="190933" x="7824788" y="5888038"/>
          <p14:tracePt t="190949" x="7799388" y="5880100"/>
          <p14:tracePt t="190965" x="7789863" y="5880100"/>
          <p14:tracePt t="190982" x="7764463" y="5880100"/>
          <p14:tracePt t="190998" x="7754938" y="5862638"/>
          <p14:tracePt t="191014" x="7737475" y="5853113"/>
          <p14:tracePt t="191032" x="7729538" y="5845175"/>
          <p14:tracePt t="191049" x="7720013" y="5835650"/>
          <p14:tracePt t="191065" x="7702550" y="5835650"/>
          <p14:tracePt t="191082" x="7694613" y="5827713"/>
          <p14:tracePt t="191098" x="7694613" y="5818188"/>
          <p14:tracePt t="191114" x="7685088" y="5810250"/>
          <p14:tracePt t="191148" x="7677150" y="5800725"/>
          <p14:tracePt t="191276" x="7667625" y="5800725"/>
          <p14:tracePt t="191346" x="7677150" y="5800725"/>
          <p14:tracePt t="191353" x="7694613" y="5800725"/>
          <p14:tracePt t="191367" x="7737475" y="5810250"/>
          <p14:tracePt t="191382" x="7781925" y="5810250"/>
          <p14:tracePt t="191400" x="7834313" y="5818188"/>
          <p14:tracePt t="191416" x="7904163" y="5818188"/>
          <p14:tracePt t="191433" x="7939088" y="5818188"/>
          <p14:tracePt t="191450" x="7956550" y="5818188"/>
          <p14:tracePt t="191466" x="7974013" y="5818188"/>
          <p14:tracePt t="191467" x="7981950" y="5818188"/>
          <p14:tracePt t="191481" x="7999413" y="5818188"/>
          <p14:tracePt t="191498" x="8026400" y="5800725"/>
          <p14:tracePt t="191516" x="8034338" y="5792788"/>
          <p14:tracePt t="191517" x="8043863" y="5792788"/>
          <p14:tracePt t="191531" x="8051800" y="5775325"/>
          <p14:tracePt t="191548" x="8113713" y="5722938"/>
          <p14:tracePt t="191565" x="8156575" y="5678488"/>
          <p14:tracePt t="191566" x="8183563" y="5635625"/>
          <p14:tracePt t="191582" x="8191500" y="5608638"/>
          <p14:tracePt t="191599" x="8208963" y="5573713"/>
          <p14:tracePt t="191615" x="8218488" y="5530850"/>
          <p14:tracePt t="191616" x="8218488" y="5513388"/>
          <p14:tracePt t="191631" x="8218488" y="5476875"/>
          <p14:tracePt t="191650" x="8218488" y="5451475"/>
          <p14:tracePt t="191651" x="8218488" y="5434013"/>
          <p14:tracePt t="191665" x="8208963" y="5424488"/>
          <p14:tracePt t="191681" x="8191500" y="5389563"/>
          <p14:tracePt t="191698" x="8166100" y="5364163"/>
          <p14:tracePt t="191715" x="8113713" y="5319713"/>
          <p14:tracePt t="191732" x="8069263" y="5302250"/>
          <p14:tracePt t="191749" x="8043863" y="5294313"/>
          <p14:tracePt t="191750" x="8034338" y="5284788"/>
          <p14:tracePt t="191764" x="8016875" y="5284788"/>
          <p14:tracePt t="191781" x="7974013" y="5276850"/>
          <p14:tracePt t="191800" x="7947025" y="5276850"/>
          <p14:tracePt t="191801" x="7929563" y="5276850"/>
          <p14:tracePt t="191815" x="7904163" y="5276850"/>
          <p14:tracePt t="191831" x="7869238" y="5294313"/>
          <p14:tracePt t="191849" x="7834313" y="5302250"/>
          <p14:tracePt t="191864" x="7816850" y="5311775"/>
          <p14:tracePt t="191884" x="7799388" y="5319713"/>
          <p14:tracePt t="191885" x="7789863" y="5337175"/>
          <p14:tracePt t="191898" x="7781925" y="5337175"/>
          <p14:tracePt t="191914" x="7754938" y="5364163"/>
          <p14:tracePt t="191932" x="7729538" y="5381625"/>
          <p14:tracePt t="191948" x="7702550" y="5424488"/>
          <p14:tracePt t="191949" x="7702550" y="5434013"/>
          <p14:tracePt t="191964" x="7677150" y="5476875"/>
          <p14:tracePt t="191981" x="7650163" y="5513388"/>
          <p14:tracePt t="191998" x="7642225" y="5548313"/>
          <p14:tracePt t="192014" x="7632700" y="5583238"/>
          <p14:tracePt t="192032" x="7624763" y="5600700"/>
          <p14:tracePt t="192033" x="7615238" y="5608638"/>
          <p14:tracePt t="192048" x="7615238" y="5618163"/>
          <p14:tracePt t="192064" x="7607300" y="5643563"/>
          <p14:tracePt t="192081" x="7607300" y="5661025"/>
          <p14:tracePt t="192097" x="7607300" y="5705475"/>
          <p14:tracePt t="192114" x="7607300" y="5730875"/>
          <p14:tracePt t="192131" x="7607300" y="5765800"/>
          <p14:tracePt t="192132" x="7607300" y="5783263"/>
          <p14:tracePt t="192148" x="7615238" y="5818188"/>
          <p14:tracePt t="192164" x="7632700" y="5835650"/>
          <p14:tracePt t="192182" x="7659688" y="5880100"/>
          <p14:tracePt t="192197" x="7667625" y="5888038"/>
          <p14:tracePt t="192215" x="7694613" y="5905500"/>
          <p14:tracePt t="192231" x="7702550" y="5905500"/>
          <p14:tracePt t="192248" x="7712075" y="5915025"/>
          <p14:tracePt t="192265" x="7720013" y="5915025"/>
          <p14:tracePt t="192281" x="7729538" y="5915025"/>
          <p14:tracePt t="192298" x="7737475" y="5915025"/>
          <p14:tracePt t="192331" x="7747000" y="5915025"/>
          <p14:tracePt t="192403" x="7754938" y="5915025"/>
          <p14:tracePt t="192415" x="7754938" y="5922963"/>
          <p14:tracePt t="205925" x="7747000" y="5922963"/>
          <p14:tracePt t="205932" x="7737475" y="5915025"/>
          <p14:tracePt t="205945" x="7729538" y="5915025"/>
          <p14:tracePt t="205968" x="7720013" y="5915025"/>
          <p14:tracePt t="205975" x="7712075" y="5905500"/>
          <p14:tracePt t="205983" x="7702550" y="5905500"/>
          <p14:tracePt t="206002" x="7685088" y="5888038"/>
          <p14:tracePt t="206017" x="7659688" y="5880100"/>
          <p14:tracePt t="206018" x="7659688" y="5862638"/>
          <p14:tracePt t="206032" x="7624763" y="5845175"/>
          <p14:tracePt t="206033" x="7607300" y="5835650"/>
          <p14:tracePt t="206052" x="7554913" y="5800725"/>
          <p14:tracePt t="206053" x="7527925" y="5792788"/>
          <p14:tracePt t="206066" x="7493000" y="5765800"/>
          <p14:tracePt t="206082" x="7450138" y="5748338"/>
          <p14:tracePt t="206098" x="7432675" y="5740400"/>
          <p14:tracePt t="206116" x="7423150" y="5740400"/>
          <p14:tracePt t="206137" x="7415213" y="5740400"/>
          <p14:tracePt t="206174" x="7405688" y="5740400"/>
          <p14:tracePt t="206407" x="7405688" y="5748338"/>
          <p14:tracePt t="206649" x="7405688" y="5757863"/>
          <p14:tracePt t="207323" x="7388225" y="5757863"/>
          <p14:tracePt t="207358" x="7380288" y="5757863"/>
          <p14:tracePt t="207944" x="7353300" y="5783263"/>
          <p14:tracePt t="207951" x="7310438" y="5827713"/>
          <p14:tracePt t="207965" x="7205663" y="5897563"/>
          <p14:tracePt t="207982" x="7100888" y="5992813"/>
          <p14:tracePt t="208000" x="7031038" y="6054725"/>
          <p14:tracePt t="208017" x="6846888" y="6159500"/>
          <p14:tracePt t="208032" x="6734175" y="6211888"/>
          <p14:tracePt t="208050" x="6611938" y="6237288"/>
          <p14:tracePt t="208051" x="6559550" y="6254750"/>
          <p14:tracePt t="208065" x="6515100" y="6264275"/>
          <p14:tracePt t="208066" x="6472238" y="6264275"/>
          <p14:tracePt t="208082" x="6402388" y="6264275"/>
          <p14:tracePt t="208099" x="6323013" y="6264275"/>
          <p14:tracePt t="208100" x="6315075" y="6264275"/>
          <p14:tracePt t="208115" x="6280150" y="6254750"/>
          <p14:tracePt t="208132" x="6270625" y="6246813"/>
          <p14:tracePt t="208148" x="6253163" y="6246813"/>
          <p14:tracePt t="208166" x="6253163" y="6237288"/>
          <p14:tracePt t="208193" x="6245225" y="6237288"/>
          <p14:tracePt t="208221" x="6235700" y="6237288"/>
          <p14:tracePt t="208235" x="6227763" y="6237288"/>
          <p14:tracePt t="208242" x="6210300" y="6237288"/>
          <p14:tracePt t="208250" x="6192838" y="6237288"/>
          <p14:tracePt t="208266" x="6165850" y="6237288"/>
          <p14:tracePt t="208285" x="6122988" y="6237288"/>
          <p14:tracePt t="208300" x="6113463" y="6246813"/>
          <p14:tracePt t="208317" x="6105525" y="6246813"/>
          <p14:tracePt t="208333" x="6096000" y="6254750"/>
          <p14:tracePt t="208463" x="6105525" y="6254750"/>
          <p14:tracePt t="208470" x="6113463" y="6254750"/>
          <p14:tracePt t="208482" x="6130925" y="6264275"/>
          <p14:tracePt t="208501" x="6165850" y="6289675"/>
          <p14:tracePt t="208517" x="6200775" y="6307138"/>
          <p14:tracePt t="208521" x="6210300" y="6307138"/>
          <p14:tracePt t="208533" x="6262688" y="6316663"/>
          <p14:tracePt t="208551" x="6323013" y="6316663"/>
          <p14:tracePt t="208565" x="6375400" y="6316663"/>
          <p14:tracePt t="208584" x="6445250" y="6316663"/>
          <p14:tracePt t="208600" x="6472238" y="6316663"/>
          <p14:tracePt t="208616" x="6489700" y="6316663"/>
          <p14:tracePt t="208618" x="6524625" y="6316663"/>
          <p14:tracePt t="208634" x="6550025" y="6316663"/>
          <p14:tracePt t="208650" x="6559550" y="6316663"/>
          <p14:tracePt t="208666" x="6577013" y="6316663"/>
          <p14:tracePt t="208667" x="6584950" y="6316663"/>
          <p14:tracePt t="208683" x="6594475" y="6316663"/>
          <p14:tracePt t="208698" x="6602413" y="6316663"/>
          <p14:tracePt t="208717" x="6602413" y="6307138"/>
          <p14:tracePt t="208733" x="6611938" y="6307138"/>
          <p14:tracePt t="208749" x="6619875" y="6307138"/>
          <p14:tracePt t="208767" x="6619875" y="6299200"/>
          <p14:tracePt t="208820" x="6637338" y="6299200"/>
          <p14:tracePt t="208854" x="6646863" y="6299200"/>
          <p14:tracePt t="208874" x="6672263" y="6299200"/>
          <p14:tracePt t="208881" x="6681788" y="6299200"/>
          <p14:tracePt t="208887" x="6707188" y="6299200"/>
          <p14:tracePt t="208902" x="6724650" y="6299200"/>
          <p14:tracePt t="208903" x="6734175" y="6307138"/>
          <p14:tracePt t="208917" x="6769100" y="6307138"/>
          <p14:tracePt t="208936" x="6804025" y="6307138"/>
          <p14:tracePt t="208938" x="6821488" y="6307138"/>
          <p14:tracePt t="208952" x="6829425" y="6307138"/>
          <p14:tracePt t="208953" x="6856413" y="6307138"/>
          <p14:tracePt t="208967" x="6881813" y="6307138"/>
          <p14:tracePt t="208972" x="6899275" y="6307138"/>
          <p14:tracePt t="208986" x="6926263" y="6307138"/>
          <p14:tracePt t="209001" x="6943725" y="6307138"/>
          <p14:tracePt t="209017" x="6951663" y="6307138"/>
          <p14:tracePt t="209036" x="6961188" y="6307138"/>
          <p14:tracePt t="209054" x="6961188" y="6299200"/>
          <p14:tracePt t="209067" x="6969125" y="6299200"/>
          <p14:tracePt t="209085" x="6969125" y="6281738"/>
          <p14:tracePt t="209086" x="6978650" y="6281738"/>
          <p14:tracePt t="209102" x="6996113" y="6281738"/>
          <p14:tracePt t="209115" x="7004050" y="6281738"/>
          <p14:tracePt t="209133" x="7021513" y="6281738"/>
          <p14:tracePt t="209149" x="7031038" y="6281738"/>
          <p14:tracePt t="209150" x="7038975" y="6281738"/>
          <p14:tracePt t="209171" x="7056438" y="6281738"/>
          <p14:tracePt t="209185" x="7100888" y="6299200"/>
          <p14:tracePt t="209201" x="7143750" y="6307138"/>
          <p14:tracePt t="209215" x="7178675" y="6316663"/>
          <p14:tracePt t="209233" x="7223125" y="6316663"/>
          <p14:tracePt t="209234" x="7240588" y="6324600"/>
          <p14:tracePt t="209253" x="7318375" y="6324600"/>
          <p14:tracePt t="209267" x="7362825" y="6324600"/>
          <p14:tracePt t="209284" x="7415213" y="6324600"/>
          <p14:tracePt t="209285" x="7423150" y="6324600"/>
          <p14:tracePt t="209302" x="7467600" y="6324600"/>
          <p14:tracePt t="209316" x="7510463" y="6324600"/>
          <p14:tracePt t="209336" x="7607300" y="6324600"/>
          <p14:tracePt t="209353" x="7667625" y="6324600"/>
          <p14:tracePt t="209356" x="7694613" y="6324600"/>
          <p14:tracePt t="209367" x="7772400" y="6324600"/>
          <p14:tracePt t="209385" x="7877175" y="6334125"/>
          <p14:tracePt t="209402" x="7964488" y="6334125"/>
          <p14:tracePt t="209418" x="8034338" y="6342063"/>
          <p14:tracePt t="209420" x="8061325" y="6342063"/>
          <p14:tracePt t="209433" x="8121650" y="6351588"/>
          <p14:tracePt t="209451" x="8156575" y="6351588"/>
          <p14:tracePt t="209469" x="8235950" y="6359525"/>
          <p14:tracePt t="209484" x="8261350" y="6359525"/>
          <p14:tracePt t="209504" x="8313738" y="6359525"/>
          <p14:tracePt t="209518" x="8331200" y="6369050"/>
          <p14:tracePt t="209533" x="8340725" y="6369050"/>
          <p14:tracePt t="209550" x="8358188" y="6369050"/>
          <p14:tracePt t="209568" x="8366125" y="6369050"/>
          <p14:tracePt t="209589" x="8375650" y="6369050"/>
          <p14:tracePt t="209612" x="8383588" y="6369050"/>
          <p14:tracePt t="209646" x="8393113" y="6369050"/>
          <p14:tracePt t="209682" x="8401050" y="6369050"/>
          <p14:tracePt t="209719" x="8401050" y="6376988"/>
          <p14:tracePt t="209738" x="8383588" y="6376988"/>
          <p14:tracePt t="209744" x="8348663" y="6376988"/>
          <p14:tracePt t="209752" x="8253413" y="6376988"/>
          <p14:tracePt t="209766" x="8034338" y="6351588"/>
          <p14:tracePt t="209785" x="7799388" y="6324600"/>
          <p14:tracePt t="209802" x="7405688" y="6281738"/>
          <p14:tracePt t="209817" x="7178675" y="6237288"/>
          <p14:tracePt t="209832" x="6969125" y="6237288"/>
          <p14:tracePt t="209851" x="6777038" y="6237288"/>
          <p14:tracePt t="209853" x="6672263" y="6237288"/>
          <p14:tracePt t="209867" x="6542088" y="6246813"/>
          <p14:tracePt t="209883" x="6402388" y="6281738"/>
          <p14:tracePt t="209902" x="6235700" y="6351588"/>
          <p14:tracePt t="209916" x="6157913" y="6376988"/>
          <p14:tracePt t="209935" x="6105525" y="6403975"/>
          <p14:tracePt t="209937" x="6078538" y="6411913"/>
          <p14:tracePt t="209952" x="6051550" y="6438900"/>
          <p14:tracePt t="209969" x="6043613" y="6438900"/>
          <p14:tracePt t="209986" x="6034088" y="6438900"/>
          <p14:tracePt t="210007" x="6034088" y="6446838"/>
          <p14:tracePt t="210094" x="6034088" y="6456363"/>
          <p14:tracePt t="210206" x="6051550" y="6456363"/>
          <p14:tracePt t="210213" x="6078538" y="6464300"/>
          <p14:tracePt t="210221" x="6122988" y="6464300"/>
          <p14:tracePt t="210236" x="6227763" y="6473825"/>
          <p14:tracePt t="210248" x="6323013" y="6491288"/>
          <p14:tracePt t="210266" x="6410325" y="6499225"/>
          <p14:tracePt t="210282" x="6497638" y="6499225"/>
          <p14:tracePt t="210283" x="6524625" y="6499225"/>
          <p14:tracePt t="210298" x="6567488" y="6499225"/>
          <p14:tracePt t="210316" x="6611938" y="6499225"/>
          <p14:tracePt t="210331" x="6629400" y="6499225"/>
          <p14:tracePt t="210348" x="6637338" y="6499225"/>
          <p14:tracePt t="210366" x="6637338" y="6508750"/>
          <p14:tracePt t="210390" x="6637338" y="6516688"/>
          <p14:tracePt t="210404" x="6646863" y="6516688"/>
          <p14:tracePt t="210425" x="6646863" y="6526213"/>
          <p14:tracePt t="210702" x="6707188" y="6526213"/>
          <p14:tracePt t="210711" x="6759575" y="6526213"/>
          <p14:tracePt t="210718" x="6846888" y="6526213"/>
          <p14:tracePt t="210733" x="7031038" y="6526213"/>
          <p14:tracePt t="210750" x="7188200" y="6508750"/>
          <p14:tracePt t="210752" x="7248525" y="6499225"/>
          <p14:tracePt t="210766" x="7310438" y="6499225"/>
          <p14:tracePt t="210767" x="7370763" y="6481763"/>
          <p14:tracePt t="210782" x="7440613" y="6473825"/>
          <p14:tracePt t="210800" x="7493000" y="6464300"/>
          <p14:tracePt t="210801" x="7502525" y="6464300"/>
          <p14:tracePt t="210815" x="7519988" y="6464300"/>
          <p14:tracePt t="210858" x="7527925" y="6464300"/>
          <p14:tracePt t="210893" x="7545388" y="6464300"/>
          <p14:tracePt t="210921" x="7562850" y="6464300"/>
          <p14:tracePt t="210928" x="7580313" y="6464300"/>
          <p14:tracePt t="210935" x="7615238" y="6464300"/>
          <p14:tracePt t="210949" x="7650163" y="6464300"/>
          <p14:tracePt t="210949" x="7694613" y="6464300"/>
          <p14:tracePt t="210965" x="7834313" y="6473825"/>
          <p14:tracePt t="210983" x="7981950" y="6499225"/>
          <p14:tracePt t="210984" x="8069263" y="6508750"/>
          <p14:tracePt t="210998" x="8139113" y="6508750"/>
          <p14:tracePt t="210999" x="8218488" y="6516688"/>
          <p14:tracePt t="211015" x="8366125" y="6526213"/>
          <p14:tracePt t="211033" x="8470900" y="6534150"/>
          <p14:tracePt t="211034" x="8497888" y="6534150"/>
          <p14:tracePt t="211048" x="8515350" y="6534150"/>
          <p14:tracePt t="211049" x="8550275" y="6534150"/>
          <p14:tracePt t="211065" x="8575675" y="6534150"/>
          <p14:tracePt t="211081" x="8585200" y="6534150"/>
          <p14:tracePt t="211099" x="8593138" y="6534150"/>
          <p14:tracePt t="211115" x="8602663" y="6534150"/>
          <p14:tracePt t="211148" x="8610600" y="6534150"/>
          <p14:tracePt t="211183" x="8620125" y="6534150"/>
          <p14:tracePt t="214891" x="8620125" y="6516688"/>
          <p14:tracePt t="214892" x="8620125" y="6508750"/>
          <p14:tracePt t="214903" x="8610600" y="6481763"/>
          <p14:tracePt t="214904" x="8610600" y="6446838"/>
          <p14:tracePt t="214911" x="8602663" y="6421438"/>
          <p14:tracePt t="214921" x="8602663" y="6403975"/>
          <p14:tracePt t="214932" x="8602663" y="6376988"/>
          <p14:tracePt t="214933" x="8593138" y="6359525"/>
          <p14:tracePt t="214949" x="8593138" y="6334125"/>
          <p14:tracePt t="214965" x="8593138" y="6316663"/>
          <p14:tracePt t="214984" x="8585200" y="6281738"/>
          <p14:tracePt t="215001" x="8575675" y="6264275"/>
          <p14:tracePt t="215003" x="8575675" y="6254750"/>
          <p14:tracePt t="215017" x="8575675" y="6229350"/>
          <p14:tracePt t="215018" x="8575675" y="6219825"/>
          <p14:tracePt t="215034" x="8558213" y="6211888"/>
          <p14:tracePt t="215035" x="8558213" y="6194425"/>
          <p14:tracePt t="215052" x="8550275" y="6176963"/>
          <p14:tracePt t="215054" x="8550275" y="6167438"/>
          <p14:tracePt t="215067" x="8550275" y="6149975"/>
          <p14:tracePt t="215068" x="8550275" y="6142038"/>
          <p14:tracePt t="215097" x="8550275" y="6132513"/>
          <p14:tracePt t="215117" x="8550275" y="6124575"/>
          <p14:tracePt t="215147" x="8550275" y="6115050"/>
          <p14:tracePt t="215594" x="8532813" y="6080125"/>
          <p14:tracePt t="215602" x="8515350" y="6054725"/>
          <p14:tracePt t="215615" x="8480425" y="6027738"/>
          <p14:tracePt t="215637" x="8401050" y="5967413"/>
          <p14:tracePt t="215652" x="8348663" y="5940425"/>
          <p14:tracePt t="215668" x="8305800" y="5915025"/>
          <p14:tracePt t="215669" x="8278813" y="5915025"/>
          <p14:tracePt t="215684" x="8253413" y="5915025"/>
          <p14:tracePt t="215685" x="8243888" y="5915025"/>
          <p14:tracePt t="215701" x="8208963" y="5915025"/>
          <p14:tracePt t="215702" x="8183563" y="5915025"/>
          <p14:tracePt t="215717" x="8131175" y="5915025"/>
          <p14:tracePt t="215734" x="8034338" y="5915025"/>
          <p14:tracePt t="215750" x="7981950" y="5915025"/>
          <p14:tracePt t="215765" x="7947025" y="5905500"/>
          <p14:tracePt t="215782" x="7894638" y="5897563"/>
          <p14:tracePt t="215783" x="7886700" y="5897563"/>
          <p14:tracePt t="215798" x="7851775" y="5897563"/>
          <p14:tracePt t="215814" x="7824788" y="5888038"/>
          <p14:tracePt t="215831" x="7807325" y="5888038"/>
          <p14:tracePt t="215832" x="7799388" y="5888038"/>
          <p14:tracePt t="215848" x="7772400" y="5888038"/>
          <p14:tracePt t="215866" x="7747000" y="5888038"/>
          <p14:tracePt t="215867" x="7737475" y="5888038"/>
          <p14:tracePt t="215883" x="7729538" y="5888038"/>
          <p14:tracePt t="215903" x="7720013" y="5888038"/>
          <p14:tracePt t="215961" x="7712075" y="5888038"/>
          <p14:tracePt t="215996" x="7702550" y="5888038"/>
          <p14:tracePt t="231042" x="7685088" y="5853113"/>
          <p14:tracePt t="231052" x="7667625" y="5783263"/>
          <p14:tracePt t="231057" x="7650163" y="5740400"/>
          <p14:tracePt t="231066" x="7607300" y="5670550"/>
          <p14:tracePt t="231084" x="7519988" y="5538788"/>
          <p14:tracePt t="231085" x="7467600" y="5468938"/>
          <p14:tracePt t="231101" x="7327900" y="5364163"/>
          <p14:tracePt t="231116" x="7143750" y="5267325"/>
          <p14:tracePt t="231134" x="6969125" y="5189538"/>
          <p14:tracePt t="231135" x="6864350" y="5154613"/>
          <p14:tracePt t="231148" x="6786563" y="5119688"/>
          <p14:tracePt t="231166" x="6489700" y="5005388"/>
          <p14:tracePt t="231183" x="6051550" y="4927600"/>
          <p14:tracePt t="231198" x="5911850" y="4918075"/>
          <p14:tracePt t="231200" x="5764213" y="4883150"/>
          <p14:tracePt t="231215" x="5422900" y="4857750"/>
          <p14:tracePt t="231231" x="5135563" y="4857750"/>
          <p14:tracePt t="231248" x="4786313" y="4848225"/>
          <p14:tracePt t="231266" x="4664075" y="4857750"/>
          <p14:tracePt t="231282" x="4567238" y="4865688"/>
          <p14:tracePt t="231283" x="4541838" y="4865688"/>
          <p14:tracePt t="231298" x="4375150" y="4910138"/>
          <p14:tracePt t="231316" x="4287838" y="4918075"/>
          <p14:tracePt t="231317" x="4262438" y="4927600"/>
          <p14:tracePt t="231332" x="4217988" y="4945063"/>
          <p14:tracePt t="231332" x="4210050" y="4945063"/>
          <p14:tracePt t="231350" x="4175125" y="4987925"/>
          <p14:tracePt t="231365" x="4122738" y="5075238"/>
          <p14:tracePt t="231382" x="4060825" y="5249863"/>
          <p14:tracePt t="231398" x="4043363" y="5346700"/>
          <p14:tracePt t="231416" x="4025900" y="5495925"/>
          <p14:tracePt t="231418" x="4017963" y="5556250"/>
          <p14:tracePt t="231431" x="4008438" y="5653088"/>
          <p14:tracePt t="231449" x="4000500" y="5862638"/>
          <p14:tracePt t="231466" x="4000500" y="5949950"/>
          <p14:tracePt t="231467" x="4008438" y="5984875"/>
          <p14:tracePt t="231482" x="4017963" y="6045200"/>
          <p14:tracePt t="231498" x="4060825" y="6089650"/>
          <p14:tracePt t="231516" x="4095750" y="6132513"/>
          <p14:tracePt t="231517" x="4157663" y="6194425"/>
          <p14:tracePt t="231531" x="4314825" y="6254750"/>
          <p14:tracePt t="231548" x="4427538" y="6307138"/>
          <p14:tracePt t="231565" x="4524375" y="6359525"/>
          <p14:tracePt t="231566" x="4576763" y="6394450"/>
          <p14:tracePt t="231582" x="4629150" y="6421438"/>
          <p14:tracePt t="231599" x="4664075" y="6464300"/>
          <p14:tracePt t="231615" x="4768850" y="6516688"/>
          <p14:tracePt t="231616" x="4794250" y="6526213"/>
          <p14:tracePt t="231632" x="4864100" y="6561138"/>
          <p14:tracePt t="231649" x="4978400" y="6596063"/>
          <p14:tracePt t="231665" x="5126038" y="6656388"/>
          <p14:tracePt t="231682" x="5275263" y="6700838"/>
          <p14:tracePt t="231700" x="5414963" y="6743700"/>
          <p14:tracePt t="231701" x="5510213" y="6796088"/>
          <p14:tracePt t="231715" x="5659438" y="6840538"/>
          <p14:tracePt t="231913" x="8366125" y="6788150"/>
          <p14:tracePt t="231921" x="8445500" y="6743700"/>
          <p14:tracePt t="231932" x="8523288" y="6708775"/>
          <p14:tracePt t="231949" x="8655050" y="6630988"/>
          <p14:tracePt t="231949" x="8724900" y="6586538"/>
          <p14:tracePt t="231965" x="8855075" y="6491288"/>
          <p14:tracePt t="231981" x="9004300" y="6342063"/>
          <p14:tracePt t="232140" x="9099550" y="4673600"/>
          <p14:tracePt t="232148" x="9064625" y="4595813"/>
          <p14:tracePt t="232166" x="8977313" y="4464050"/>
          <p14:tracePt t="232168" x="8942388" y="4411663"/>
          <p14:tracePt t="232182" x="8899525" y="4359275"/>
          <p14:tracePt t="232183" x="8872538" y="4316413"/>
          <p14:tracePt t="232198" x="8802688" y="4246563"/>
          <p14:tracePt t="232215" x="8724900" y="4167188"/>
          <p14:tracePt t="232232" x="8645525" y="4105275"/>
          <p14:tracePt t="232232" x="8602663" y="4087813"/>
          <p14:tracePt t="232248" x="8567738" y="4070350"/>
          <p14:tracePt t="232265" x="8358188" y="4000500"/>
          <p14:tracePt t="232282" x="8201025" y="3965575"/>
          <p14:tracePt t="232283" x="8113713" y="3940175"/>
          <p14:tracePt t="232298" x="7974013" y="3913188"/>
          <p14:tracePt t="232315" x="7824788" y="3887788"/>
          <p14:tracePt t="232332" x="7650163" y="3870325"/>
          <p14:tracePt t="232332" x="7572375" y="3852863"/>
          <p14:tracePt t="232348" x="7405688" y="3852863"/>
          <p14:tracePt t="232366" x="7143750" y="3870325"/>
          <p14:tracePt t="232383" x="6951663" y="3922713"/>
          <p14:tracePt t="232400" x="6724650" y="3957638"/>
          <p14:tracePt t="232416" x="6445250" y="3983038"/>
          <p14:tracePt t="232432" x="6280150" y="4010025"/>
          <p14:tracePt t="232448" x="6122988" y="4035425"/>
          <p14:tracePt t="232465" x="5956300" y="4044950"/>
          <p14:tracePt t="232467" x="5894388" y="4052888"/>
          <p14:tracePt t="232483" x="5746750" y="4062413"/>
          <p14:tracePt t="232498" x="5607050" y="4097338"/>
          <p14:tracePt t="232515" x="5502275" y="4114800"/>
          <p14:tracePt t="232516" x="5467350" y="4132263"/>
          <p14:tracePt t="232531" x="5310188" y="4184650"/>
          <p14:tracePt t="232548" x="5213350" y="4219575"/>
          <p14:tracePt t="232566" x="5083175" y="4324350"/>
          <p14:tracePt t="232567" x="5030788" y="4376738"/>
          <p14:tracePt t="232581" x="4916488" y="4481513"/>
          <p14:tracePt t="232598" x="4821238" y="4586288"/>
          <p14:tracePt t="232616" x="4724400" y="4735513"/>
          <p14:tracePt t="232632" x="4664075" y="4840288"/>
          <p14:tracePt t="232650" x="4619625" y="4935538"/>
          <p14:tracePt t="232652" x="4602163" y="5014913"/>
          <p14:tracePt t="232666" x="4559300" y="5119688"/>
          <p14:tracePt t="232682" x="4524375" y="5197475"/>
          <p14:tracePt t="232704" x="4497388" y="5241925"/>
          <p14:tracePt t="232715" x="4462463" y="5346700"/>
          <p14:tracePt t="232731" x="4454525" y="5530850"/>
          <p14:tracePt t="232749" x="4479925" y="5653088"/>
          <p14:tracePt t="232750" x="4497388" y="5713413"/>
          <p14:tracePt t="232765" x="4549775" y="5827713"/>
          <p14:tracePt t="232782" x="4594225" y="5922963"/>
          <p14:tracePt t="232799" x="4611688" y="6010275"/>
          <p14:tracePt t="232815" x="4654550" y="6124575"/>
          <p14:tracePt t="232832" x="4724400" y="6219825"/>
          <p14:tracePt t="232848" x="4786313" y="6289675"/>
          <p14:tracePt t="232850" x="4821238" y="6334125"/>
          <p14:tracePt t="232865" x="4951413" y="6421438"/>
          <p14:tracePt t="232883" x="5100638" y="6508750"/>
          <p14:tracePt t="232884" x="5178425" y="6543675"/>
          <p14:tracePt t="232898" x="5240338" y="6578600"/>
          <p14:tracePt t="232899" x="5310188" y="6604000"/>
          <p14:tracePt t="232915" x="5449888" y="6648450"/>
          <p14:tracePt t="232933" x="5554663" y="6691313"/>
          <p14:tracePt t="232934" x="5607050" y="6708775"/>
          <p14:tracePt t="232948" x="5667375" y="6735763"/>
          <p14:tracePt t="232950" x="5754688" y="6743700"/>
          <p14:tracePt t="232965" x="5876925" y="6761163"/>
          <p14:tracePt t="232982" x="6016625" y="6788150"/>
          <p14:tracePt t="232983" x="6096000" y="6796088"/>
          <p14:tracePt t="232998" x="6148388" y="6796088"/>
          <p14:tracePt t="232999" x="6245225" y="6813550"/>
          <p14:tracePt t="233015" x="6402388" y="6831013"/>
          <p14:tracePt t="233032" x="6567488" y="6831013"/>
          <p14:tracePt t="233035" x="6637338" y="6831013"/>
          <p14:tracePt t="233048" x="6804025" y="6831013"/>
          <p14:tracePt t="233065" x="6961188" y="6823075"/>
          <p14:tracePt t="233082" x="7108825" y="6823075"/>
          <p14:tracePt t="233085" x="7188200" y="6823075"/>
          <p14:tracePt t="233099" x="7318375" y="6805613"/>
          <p14:tracePt t="233118" x="7440613" y="6788150"/>
          <p14:tracePt t="233119" x="7502525" y="6778625"/>
          <p14:tracePt t="233134" x="7642225" y="6735763"/>
          <p14:tracePt t="233151" x="7824788" y="6648450"/>
          <p14:tracePt t="233166" x="8026400" y="6543675"/>
          <p14:tracePt t="233168" x="8121650" y="6499225"/>
          <p14:tracePt t="233184" x="8305800" y="6394450"/>
          <p14:tracePt t="233201" x="8453438" y="6316663"/>
          <p14:tracePt t="233219" x="8602663" y="6229350"/>
          <p14:tracePt t="233234" x="8655050" y="6176963"/>
          <p14:tracePt t="233252" x="8750300" y="6072188"/>
          <p14:tracePt t="233254" x="8794750" y="6002338"/>
          <p14:tracePt t="233267" x="8820150" y="5949950"/>
          <p14:tracePt t="233268" x="8855075" y="5870575"/>
          <p14:tracePt t="233283" x="8899525" y="5810250"/>
          <p14:tracePt t="233286" x="8934450" y="5730875"/>
          <p14:tracePt t="233301" x="9029700" y="5530850"/>
          <p14:tracePt t="233304" x="9074150" y="5451475"/>
          <p14:tracePt t="233317" x="9109075" y="5354638"/>
          <p14:tracePt t="233371" x="9091613" y="4918075"/>
          <p14:tracePt t="233382" x="9074150" y="4883150"/>
          <p14:tracePt t="233383" x="9039225" y="4822825"/>
          <p14:tracePt t="233402" x="8942388" y="4708525"/>
          <p14:tracePt t="233404" x="8890000" y="4673600"/>
          <p14:tracePt t="233416" x="8855075" y="4621213"/>
          <p14:tracePt t="233417" x="8794750" y="4568825"/>
          <p14:tracePt t="233433" x="8689975" y="4446588"/>
          <p14:tracePt t="233451" x="8575675" y="4306888"/>
          <p14:tracePt t="233453" x="8550275" y="4254500"/>
          <p14:tracePt t="233467" x="8462963" y="4176713"/>
          <p14:tracePt t="233484" x="8418513" y="4087813"/>
          <p14:tracePt t="233502" x="8296275" y="3983038"/>
          <p14:tracePt t="233517" x="8253413" y="3965575"/>
          <p14:tracePt t="233518" x="8208963" y="3930650"/>
          <p14:tracePt t="233534" x="8096250" y="3870325"/>
          <p14:tracePt t="233550" x="7999413" y="3817938"/>
          <p14:tracePt t="233553" x="7947025" y="3790950"/>
          <p14:tracePt t="233567" x="7912100" y="3773488"/>
          <p14:tracePt t="233569" x="7842250" y="3738563"/>
          <p14:tracePt t="233583" x="7729538" y="3686175"/>
          <p14:tracePt t="233600" x="7562850" y="3651250"/>
          <p14:tracePt t="233602" x="7502525" y="3633788"/>
          <p14:tracePt t="233616" x="7415213" y="3608388"/>
          <p14:tracePt t="233617" x="7345363" y="3581400"/>
          <p14:tracePt t="233633" x="7178675" y="3538538"/>
          <p14:tracePt t="233650" x="7013575" y="3511550"/>
          <p14:tracePt t="233652" x="6943725" y="3503613"/>
          <p14:tracePt t="233667" x="6856413" y="3486150"/>
          <p14:tracePt t="233669" x="6777038" y="3486150"/>
          <p14:tracePt t="233684" x="6619875" y="3486150"/>
          <p14:tracePt t="233686" x="6532563" y="3486150"/>
          <p14:tracePt t="233700" x="6480175" y="3494088"/>
          <p14:tracePt t="233701" x="6419850" y="3503613"/>
          <p14:tracePt t="233716" x="6357938" y="3511550"/>
          <p14:tracePt t="233719" x="6297613" y="3529013"/>
          <p14:tracePt t="233734" x="6200775" y="3563938"/>
          <p14:tracePt t="233735" x="6148388" y="3590925"/>
          <p14:tracePt t="233749" x="6061075" y="3660775"/>
          <p14:tracePt t="233765" x="5911850" y="3765550"/>
          <p14:tracePt t="233782" x="5711825" y="3878263"/>
          <p14:tracePt t="233799" x="5572125" y="3957638"/>
          <p14:tracePt t="233800" x="5519738" y="3983038"/>
          <p14:tracePt t="233815" x="5414963" y="4027488"/>
          <p14:tracePt t="233831" x="5353050" y="4044950"/>
          <p14:tracePt t="233849" x="5187950" y="4079875"/>
          <p14:tracePt t="233851" x="5153025" y="4097338"/>
          <p14:tracePt t="233865" x="5083175" y="4132263"/>
          <p14:tracePt t="233881" x="5038725" y="4176713"/>
          <p14:tracePt t="233901" x="4960938" y="4264025"/>
          <p14:tracePt t="233916" x="4926013" y="4333875"/>
          <p14:tracePt t="233934" x="4899025" y="4429125"/>
          <p14:tracePt t="233949" x="4881563" y="4508500"/>
          <p14:tracePt t="233966" x="4873625" y="4656138"/>
          <p14:tracePt t="233982" x="4846638" y="4848225"/>
          <p14:tracePt t="233998" x="4829175" y="5032375"/>
          <p14:tracePt t="234015" x="4829175" y="5084763"/>
          <p14:tracePt t="234032" x="4829175" y="5154613"/>
          <p14:tracePt t="234033" x="4838700" y="5207000"/>
          <p14:tracePt t="234049" x="4846638" y="5302250"/>
          <p14:tracePt t="234065" x="4891088" y="5416550"/>
          <p14:tracePt t="234082" x="4943475" y="5530850"/>
          <p14:tracePt t="234083" x="4951413" y="5548313"/>
          <p14:tracePt t="234100" x="5030788" y="5670550"/>
          <p14:tracePt t="234115" x="5118100" y="5810250"/>
          <p14:tracePt t="234133" x="5240338" y="5949950"/>
          <p14:tracePt t="234150" x="5345113" y="6072188"/>
          <p14:tracePt t="234167" x="5405438" y="6149975"/>
          <p14:tracePt t="234169" x="5432425" y="6159500"/>
          <p14:tracePt t="234184" x="5492750" y="6229350"/>
          <p14:tracePt t="234201" x="5589588" y="6299200"/>
          <p14:tracePt t="234203" x="5632450" y="6324600"/>
          <p14:tracePt t="234216" x="5676900" y="6351588"/>
          <p14:tracePt t="234218" x="5746750" y="6394450"/>
          <p14:tracePt t="234233" x="5781675" y="6429375"/>
          <p14:tracePt t="234235" x="5851525" y="6473825"/>
          <p14:tracePt t="234251" x="5946775" y="6534150"/>
          <p14:tracePt t="234253" x="5999163" y="6551613"/>
          <p14:tracePt t="234266" x="6026150" y="6569075"/>
          <p14:tracePt t="234267" x="6086475" y="6596063"/>
          <p14:tracePt t="234282" x="6183313" y="6656388"/>
          <p14:tracePt t="234299" x="6280150" y="6683375"/>
          <p14:tracePt t="234315" x="6427788" y="6743700"/>
          <p14:tracePt t="234316" x="6497638" y="6753225"/>
          <p14:tracePt t="234331" x="6664325" y="6770688"/>
          <p14:tracePt t="234348" x="6838950" y="6796088"/>
          <p14:tracePt t="234365" x="7178675" y="6813550"/>
          <p14:tracePt t="234382" x="7380288" y="6831013"/>
          <p14:tracePt t="234401" x="7572375" y="6848475"/>
          <p14:tracePt t="234404" x="7659688" y="6848475"/>
          <p14:tracePt t="234416" x="7737475" y="6848475"/>
          <p14:tracePt t="234417" x="7824788" y="6848475"/>
          <p14:tracePt t="234433" x="7974013" y="6840538"/>
          <p14:tracePt t="234452" x="8183563" y="6805613"/>
          <p14:tracePt t="234466" x="8235950" y="6788150"/>
          <p14:tracePt t="234468" x="8313738" y="6778625"/>
          <p14:tracePt t="234482" x="8453438" y="6726238"/>
          <p14:tracePt t="234499" x="8593138" y="6665913"/>
          <p14:tracePt t="234500" x="8628063" y="6648450"/>
          <p14:tracePt t="234515" x="8732838" y="6586538"/>
          <p14:tracePt t="234531" x="8812213" y="6508750"/>
          <p14:tracePt t="234548" x="8899525" y="6429375"/>
          <p14:tracePt t="234550" x="8916988" y="6376988"/>
          <p14:tracePt t="234565" x="8951913" y="6342063"/>
          <p14:tracePt t="234583" x="9029700" y="6202363"/>
          <p14:tracePt t="234601" x="9064625" y="6045200"/>
          <p14:tracePt t="234616" x="9091613" y="5984875"/>
          <p14:tracePt t="234617" x="9099550" y="5905500"/>
          <p14:tracePt t="234632" x="9109075" y="5775325"/>
          <p14:tracePt t="234648" x="9109075" y="5653088"/>
          <p14:tracePt t="234665" x="9109075" y="5424488"/>
          <p14:tracePt t="234682" x="9109075" y="5319713"/>
          <p14:tracePt t="234698" x="9109075" y="5172075"/>
          <p14:tracePt t="234715" x="9099550" y="5022850"/>
          <p14:tracePt t="234735" x="9074150" y="4927600"/>
          <p14:tracePt t="234737" x="9056688" y="4883150"/>
          <p14:tracePt t="234751" x="9039225" y="4830763"/>
          <p14:tracePt t="234753" x="9029700" y="4787900"/>
          <p14:tracePt t="234767" x="8969375" y="4683125"/>
          <p14:tracePt t="234786" x="8907463" y="4586288"/>
          <p14:tracePt t="234804" x="8829675" y="4508500"/>
          <p14:tracePt t="234806" x="8777288" y="4464050"/>
          <p14:tracePt t="234818" x="8732838" y="4438650"/>
          <p14:tracePt t="234820" x="8680450" y="4394200"/>
          <p14:tracePt t="234834" x="8655050" y="4351338"/>
          <p14:tracePt t="234835" x="8620125" y="4324350"/>
          <p14:tracePt t="234850" x="8567738" y="4281488"/>
          <p14:tracePt t="234870" x="8428038" y="4167188"/>
          <p14:tracePt t="234872" x="8375650" y="4141788"/>
          <p14:tracePt t="234884" x="8331200" y="4097338"/>
          <p14:tracePt t="234886" x="8243888" y="4062413"/>
          <p14:tracePt t="234902" x="8139113" y="4017963"/>
          <p14:tracePt t="234917" x="8051800" y="3975100"/>
          <p14:tracePt t="234935" x="7964488" y="3948113"/>
          <p14:tracePt t="234949" x="7929563" y="3948113"/>
          <p14:tracePt t="234952" x="7807325" y="3930650"/>
          <p14:tracePt t="234966" x="7659688" y="3922713"/>
          <p14:tracePt t="234983" x="7475538" y="3922713"/>
          <p14:tracePt t="234998" x="7397750" y="3922713"/>
          <p14:tracePt t="235015" x="7292975" y="3922713"/>
          <p14:tracePt t="235032" x="7100888" y="3930650"/>
          <p14:tracePt t="235033" x="7021513" y="3940175"/>
          <p14:tracePt t="235048" x="6916738" y="3948113"/>
          <p14:tracePt t="235067" x="6829425" y="3965575"/>
          <p14:tracePt t="235067" x="6794500" y="3975100"/>
          <p14:tracePt t="235082" x="6707188" y="4010025"/>
          <p14:tracePt t="235100" x="6427788" y="4141788"/>
          <p14:tracePt t="235116" x="6270625" y="4281488"/>
          <p14:tracePt t="235118" x="6183313" y="4359275"/>
          <p14:tracePt t="235132" x="6105525" y="4446588"/>
          <p14:tracePt t="235133" x="6016625" y="4516438"/>
          <p14:tracePt t="235149" x="5842000" y="4638675"/>
          <p14:tracePt t="235167" x="5684838" y="4770438"/>
          <p14:tracePt t="235168" x="5641975" y="4830763"/>
          <p14:tracePt t="235183" x="5502275" y="4997450"/>
          <p14:tracePt t="235200" x="5440363" y="5110163"/>
          <p14:tracePt t="235215" x="5380038" y="5232400"/>
          <p14:tracePt t="235216" x="5345113" y="5294313"/>
          <p14:tracePt t="235231" x="5230813" y="5416550"/>
          <p14:tracePt t="235249" x="5135563" y="5591175"/>
          <p14:tracePt t="235266" x="5083175" y="5792788"/>
          <p14:tracePt t="235282" x="5083175" y="5880100"/>
          <p14:tracePt t="235299" x="5160963" y="6202363"/>
          <p14:tracePt t="235315" x="5257800" y="6386513"/>
          <p14:tracePt t="235316" x="5300663" y="6499225"/>
          <p14:tracePt t="235332" x="5387975" y="6638925"/>
          <p14:tracePt t="235350" x="5475288" y="6813550"/>
          <p14:tracePt t="235987" x="8243888" y="6788150"/>
          <p14:tracePt t="236000" x="8331200" y="6743700"/>
          <p14:tracePt t="236015" x="8383588" y="6691313"/>
          <p14:tracePt t="236032" x="8462963" y="6604000"/>
          <p14:tracePt t="236048" x="8515350" y="6508750"/>
          <p14:tracePt t="236066" x="8585200" y="6376988"/>
          <p14:tracePt t="236067" x="8620125" y="6272213"/>
          <p14:tracePt t="236081" x="8689975" y="6072188"/>
          <p14:tracePt t="236098" x="8777288" y="5880100"/>
          <p14:tracePt t="236115" x="8812213" y="5653088"/>
          <p14:tracePt t="236132" x="8829675" y="5389563"/>
          <p14:tracePt t="236148" x="8820150" y="5249863"/>
          <p14:tracePt t="236166" x="8767763" y="5067300"/>
          <p14:tracePt t="236181" x="8715375" y="4927600"/>
          <p14:tracePt t="236199" x="8645525" y="4770438"/>
          <p14:tracePt t="236215" x="8593138" y="4630738"/>
          <p14:tracePt t="236216" x="8558213" y="4551363"/>
          <p14:tracePt t="236233" x="8462963" y="4421188"/>
          <p14:tracePt t="236249" x="8358188" y="4298950"/>
          <p14:tracePt t="236265" x="8243888" y="4176713"/>
          <p14:tracePt t="236266" x="8174038" y="4124325"/>
          <p14:tracePt t="236282" x="8086725" y="4062413"/>
          <p14:tracePt t="236300" x="7999413" y="4000500"/>
          <p14:tracePt t="236301" x="7956550" y="3975100"/>
          <p14:tracePt t="236315" x="7921625" y="3930650"/>
          <p14:tracePt t="236332" x="7659688" y="3852863"/>
          <p14:tracePt t="236350" x="7510463" y="3843338"/>
          <p14:tracePt t="236351" x="7432675" y="3817938"/>
          <p14:tracePt t="236365" x="7362825" y="3835400"/>
          <p14:tracePt t="236383" x="7031038" y="3905250"/>
          <p14:tracePt t="236398" x="6838950" y="3957638"/>
          <p14:tracePt t="236415" x="6559550" y="4044950"/>
          <p14:tracePt t="236431" x="6367463" y="4124325"/>
          <p14:tracePt t="236448" x="6192838" y="4202113"/>
          <p14:tracePt t="236465" x="6051550" y="4281488"/>
          <p14:tracePt t="236482" x="6008688" y="4316413"/>
          <p14:tracePt t="236499" x="5894388" y="4421188"/>
          <p14:tracePt t="236515" x="5807075" y="4508500"/>
          <p14:tracePt t="236534" x="5702300" y="4603750"/>
          <p14:tracePt t="236535" x="5659438" y="4656138"/>
          <p14:tracePt t="236548" x="5589588" y="4752975"/>
          <p14:tracePt t="236549" x="5545138" y="4830763"/>
          <p14:tracePt t="236565" x="5467350" y="5040313"/>
          <p14:tracePt t="236583" x="5440363" y="5207000"/>
          <p14:tracePt t="236585" x="5422900" y="5267325"/>
          <p14:tracePt t="236599" x="5414963" y="5372100"/>
          <p14:tracePt t="236599" x="5414963" y="5476875"/>
          <p14:tracePt t="236615" x="5422900" y="5661025"/>
          <p14:tracePt t="236631" x="5440363" y="5853113"/>
          <p14:tracePt t="236648" x="5527675" y="6115050"/>
          <p14:tracePt t="236665" x="5624513" y="6316663"/>
          <p14:tracePt t="236684" x="5781675" y="6491288"/>
          <p14:tracePt t="236698" x="5911850" y="6613525"/>
          <p14:tracePt t="236715" x="6016625" y="6683375"/>
          <p14:tracePt t="236732" x="6096000" y="6743700"/>
          <p14:tracePt t="236733" x="6105525" y="6753225"/>
          <p14:tracePt t="236748" x="6148388" y="6761163"/>
          <p14:tracePt t="236765" x="6157913" y="6778625"/>
          <p14:tracePt t="236782" x="6165850" y="6778625"/>
          <p14:tracePt t="236798" x="6165850" y="6788150"/>
          <p14:tracePt t="236818" x="6175375" y="6788150"/>
          <p14:tracePt t="236918" x="6192838" y="6788150"/>
          <p14:tracePt t="237075" x="6192838" y="6796088"/>
          <p14:tracePt t="237195" x="6200775" y="6796088"/>
          <p14:tracePt t="237281" x="6200775" y="6813550"/>
          <p14:tracePt t="237287" x="6210300" y="6813550"/>
          <p14:tracePt t="237431" x="6218238" y="6813550"/>
          <p14:tracePt t="237494" x="6227763" y="6813550"/>
          <p14:tracePt t="237499" x="6270625" y="6813550"/>
          <p14:tracePt t="237515" x="6340475" y="6805613"/>
          <p14:tracePt t="237536" x="6445250" y="6778625"/>
          <p14:tracePt t="237551" x="6480175" y="6770688"/>
          <p14:tracePt t="237553" x="6524625" y="6761163"/>
          <p14:tracePt t="237566" x="6594475" y="6743700"/>
          <p14:tracePt t="237586" x="6751638" y="6691313"/>
          <p14:tracePt t="237603" x="6821488" y="6683375"/>
          <p14:tracePt t="237604" x="6856413" y="6683375"/>
          <p14:tracePt t="237605" x="6891338" y="6673850"/>
          <p14:tracePt t="237619" x="6926263" y="6673850"/>
          <p14:tracePt t="237622" x="6934200" y="6665913"/>
          <p14:tracePt t="237634" x="6986588" y="6656388"/>
          <p14:tracePt t="237649" x="7013575" y="6648450"/>
          <p14:tracePt t="237666" x="7038975" y="6621463"/>
          <p14:tracePt t="237683" x="7073900" y="6596063"/>
          <p14:tracePt t="237698" x="7083425" y="6586538"/>
          <p14:tracePt t="237718" x="7083425" y="6578600"/>
          <p14:tracePt t="237720" x="7091363" y="6578600"/>
          <p14:tracePt t="237733" x="7100888" y="6578600"/>
          <p14:tracePt t="237753" x="7100888" y="6561138"/>
          <p14:tracePt t="237797" x="7108825" y="6561138"/>
          <p14:tracePt t="237826" x="7108825" y="6551613"/>
          <p14:tracePt t="237904" x="7118350" y="6551613"/>
          <p14:tracePt t="237988" x="7118350" y="6543675"/>
          <p14:tracePt t="237991" x="7126288" y="6543675"/>
          <p14:tracePt t="241165" x="7126288" y="6526213"/>
          <p14:tracePt t="241172" x="7126288" y="6499225"/>
          <p14:tracePt t="241188" x="7126288" y="6464300"/>
          <p14:tracePt t="241201" x="7126288" y="6446838"/>
          <p14:tracePt t="241203" x="7126288" y="6438900"/>
          <p14:tracePt t="241217" x="7126288" y="6411913"/>
          <p14:tracePt t="241233" x="7126288" y="6376988"/>
          <p14:tracePt t="241249" x="7126288" y="6359525"/>
          <p14:tracePt t="241266" x="7126288" y="6342063"/>
          <p14:tracePt t="241282" x="7126288" y="6324600"/>
          <p14:tracePt t="241283" x="7126288" y="6316663"/>
          <p14:tracePt t="241305" x="7126288" y="6307138"/>
          <p14:tracePt t="241334" x="7126288" y="6299200"/>
          <p14:tracePt t="241341" x="7126288" y="6289675"/>
          <p14:tracePt t="241355" x="7126288" y="6281738"/>
          <p14:tracePt t="241369" x="7126288" y="6272213"/>
          <p14:tracePt t="241385" x="7135813" y="6264275"/>
          <p14:tracePt t="241404" x="7135813" y="6254750"/>
          <p14:tracePt t="241418" x="7135813" y="6246813"/>
          <p14:tracePt t="241434" x="7135813" y="6237288"/>
          <p14:tracePt t="241461" x="7135813" y="6229350"/>
          <p14:tracePt t="241475" x="7135813" y="6219825"/>
          <p14:tracePt t="241510" x="7135813" y="6211888"/>
          <p14:tracePt t="241517" x="7143750" y="6211888"/>
          <p14:tracePt t="241539" x="7143750" y="6194425"/>
          <p14:tracePt t="241674" x="7153275" y="6194425"/>
          <p14:tracePt t="241711" x="7161213" y="6194425"/>
          <p14:tracePt t="241724" x="7205663" y="6194425"/>
          <p14:tracePt t="241732" x="7231063" y="6184900"/>
          <p14:tracePt t="241753" x="7353300" y="6167438"/>
          <p14:tracePt t="241766" x="7485063" y="6159500"/>
          <p14:tracePt t="241786" x="7685088" y="6115050"/>
          <p14:tracePt t="241802" x="7824788" y="6062663"/>
          <p14:tracePt t="241817" x="7956550" y="6010275"/>
          <p14:tracePt t="241833" x="8069263" y="5922963"/>
          <p14:tracePt t="241851" x="8166100" y="5853113"/>
          <p14:tracePt t="241852" x="8201025" y="5818188"/>
          <p14:tracePt t="241866" x="8261350" y="5730875"/>
          <p14:tracePt t="241882" x="8288338" y="5670550"/>
          <p14:tracePt t="241898" x="8288338" y="5608638"/>
          <p14:tracePt t="241915" x="8253413" y="5521325"/>
          <p14:tracePt t="241934" x="8174038" y="5416550"/>
          <p14:tracePt t="241936" x="8131175" y="5364163"/>
          <p14:tracePt t="241948" x="8016875" y="5214938"/>
          <p14:tracePt t="241965" x="7912100" y="5057775"/>
          <p14:tracePt t="241982" x="7799388" y="4910138"/>
          <p14:tracePt t="241999" x="7632700" y="4683125"/>
          <p14:tracePt t="242015" x="7510463" y="4543425"/>
          <p14:tracePt t="242033" x="7415213" y="4438650"/>
          <p14:tracePt t="242034" x="7370763" y="4386263"/>
          <p14:tracePt t="242048" x="7318375" y="4359275"/>
          <p14:tracePt t="242065" x="7135813" y="4229100"/>
          <p14:tracePt t="242084" x="7031038" y="4149725"/>
          <p14:tracePt t="242085" x="6996113" y="4132263"/>
          <p14:tracePt t="242101" x="6908800" y="4114800"/>
          <p14:tracePt t="242102" x="6846888" y="4087813"/>
          <p14:tracePt t="242117" x="6646863" y="4052888"/>
          <p14:tracePt t="242134" x="6384925" y="4044950"/>
          <p14:tracePt t="242151" x="6297613" y="4044950"/>
          <p14:tracePt t="242152" x="6200775" y="4079875"/>
          <p14:tracePt t="242167" x="5964238" y="4141788"/>
          <p14:tracePt t="242184" x="5746750" y="4254500"/>
          <p14:tracePt t="242198" x="5580063" y="4376738"/>
          <p14:tracePt t="242216" x="5405438" y="4533900"/>
          <p14:tracePt t="242233" x="5170488" y="4830763"/>
          <p14:tracePt t="242248" x="5065713" y="5005388"/>
          <p14:tracePt t="242265" x="5003800" y="5197475"/>
          <p14:tracePt t="242282" x="4968875" y="5381625"/>
          <p14:tracePt t="242283" x="4968875" y="5441950"/>
          <p14:tracePt t="242298" x="4968875" y="5556250"/>
          <p14:tracePt t="242315" x="4978400" y="5695950"/>
          <p14:tracePt t="242332" x="5038725" y="5870575"/>
          <p14:tracePt t="242348" x="5108575" y="6010275"/>
          <p14:tracePt t="242366" x="5222875" y="6132513"/>
          <p14:tracePt t="242367" x="5292725" y="6184900"/>
          <p14:tracePt t="242383" x="5449888" y="6324600"/>
          <p14:tracePt t="242398" x="5597525" y="6438900"/>
          <p14:tracePt t="242416" x="5772150" y="6561138"/>
          <p14:tracePt t="242417" x="5868988" y="6613525"/>
          <p14:tracePt t="242432" x="6034088" y="6673850"/>
          <p14:tracePt t="242448" x="6245225" y="6718300"/>
          <p14:tracePt t="242466" x="6567488" y="6718300"/>
          <p14:tracePt t="242481" x="6777038" y="6683375"/>
          <p14:tracePt t="242498" x="6996113" y="6630988"/>
          <p14:tracePt t="242516" x="7300913" y="6526213"/>
          <p14:tracePt t="242533" x="7510463" y="6438900"/>
          <p14:tracePt t="242549" x="7685088" y="6351588"/>
          <p14:tracePt t="242565" x="7947025" y="6202363"/>
          <p14:tracePt t="242581" x="8078788" y="6124575"/>
          <p14:tracePt t="242599" x="8183563" y="6045200"/>
          <p14:tracePt t="242615" x="8278813" y="5940425"/>
          <p14:tracePt t="242616" x="8323263" y="5870575"/>
          <p14:tracePt t="242632" x="8383588" y="5757863"/>
          <p14:tracePt t="242649" x="8410575" y="5635625"/>
          <p14:tracePt t="242665" x="8366125" y="5389563"/>
          <p14:tracePt t="242682" x="8323263" y="5197475"/>
          <p14:tracePt t="242700" x="8253413" y="5032375"/>
          <p14:tracePt t="242701" x="8235950" y="4927600"/>
          <p14:tracePt t="242715" x="8201025" y="4830763"/>
          <p14:tracePt t="242732" x="8086725" y="4568825"/>
          <p14:tracePt t="242749" x="8016875" y="4403725"/>
          <p14:tracePt t="242750" x="7981950" y="4351338"/>
          <p14:tracePt t="242765" x="7956550" y="4289425"/>
          <p14:tracePt t="242783" x="7824788" y="4141788"/>
          <p14:tracePt t="242798" x="7720013" y="4044950"/>
          <p14:tracePt t="242815" x="7527925" y="3948113"/>
          <p14:tracePt t="242831" x="7380288" y="3905250"/>
          <p14:tracePt t="242848" x="7240588" y="3870325"/>
          <p14:tracePt t="242865" x="7083425" y="3852863"/>
          <p14:tracePt t="242881" x="6951663" y="3843338"/>
          <p14:tracePt t="242899" x="6786563" y="3825875"/>
          <p14:tracePt t="242899" x="6716713" y="3835400"/>
          <p14:tracePt t="242915" x="6567488" y="3843338"/>
          <p14:tracePt t="242933" x="6445250" y="3852863"/>
          <p14:tracePt t="242948" x="6280150" y="3905250"/>
          <p14:tracePt t="242965" x="6069013" y="3992563"/>
          <p14:tracePt t="242983" x="5964238" y="4105275"/>
          <p14:tracePt t="242984" x="5894388" y="4149725"/>
          <p14:tracePt t="242999" x="5781675" y="4281488"/>
          <p14:tracePt t="243015" x="5702300" y="4421188"/>
          <p14:tracePt t="243033" x="5614988" y="4595813"/>
          <p14:tracePt t="243034" x="5545138" y="4691063"/>
          <p14:tracePt t="243048" x="5502275" y="4752975"/>
          <p14:tracePt t="243049" x="5440363" y="4840288"/>
          <p14:tracePt t="243065" x="5380038" y="4979988"/>
          <p14:tracePt t="243083" x="5353050" y="5207000"/>
          <p14:tracePt t="243100" x="5335588" y="5364163"/>
          <p14:tracePt t="243115" x="5370513" y="5495925"/>
          <p14:tracePt t="243131" x="5422900" y="5618163"/>
          <p14:tracePt t="243149" x="5580063" y="5835650"/>
          <p14:tracePt t="243166" x="5684838" y="5967413"/>
          <p14:tracePt t="243182" x="5824538" y="6124575"/>
          <p14:tracePt t="243198" x="5956300" y="6211888"/>
          <p14:tracePt t="243215" x="6069013" y="6289675"/>
          <p14:tracePt t="243232" x="6297613" y="6386513"/>
          <p14:tracePt t="243248" x="6462713" y="6429375"/>
          <p14:tracePt t="243267" x="6716713" y="6499225"/>
          <p14:tracePt t="243282" x="6821488" y="6516688"/>
          <p14:tracePt t="243299" x="7135813" y="6561138"/>
          <p14:tracePt t="243316" x="7310438" y="6578600"/>
          <p14:tracePt t="243317" x="7415213" y="6578600"/>
          <p14:tracePt t="243332" x="7502525" y="6578600"/>
          <p14:tracePt t="243333" x="7597775" y="6578600"/>
          <p14:tracePt t="243350" x="7764463" y="6561138"/>
          <p14:tracePt t="243366" x="8026400" y="6508750"/>
          <p14:tracePt t="243383" x="8148638" y="6473825"/>
          <p14:tracePt t="243398" x="8261350" y="6403975"/>
          <p14:tracePt t="243415" x="8348663" y="6351588"/>
          <p14:tracePt t="243432" x="8445500" y="6299200"/>
          <p14:tracePt t="243448" x="8470900" y="6254750"/>
          <p14:tracePt t="243466" x="8497888" y="6237288"/>
          <p14:tracePt t="243467" x="8505825" y="6237288"/>
          <p14:tracePt t="243481" x="8523288" y="6211888"/>
          <p14:tracePt t="243499" x="8523288" y="6184900"/>
          <p14:tracePt t="243501" x="8532813" y="6176963"/>
          <p14:tracePt t="243516" x="8540750" y="6159500"/>
          <p14:tracePt t="243531" x="8550275" y="6149975"/>
          <p14:tracePt t="243548" x="8550275" y="6142038"/>
          <p14:tracePt t="243565" x="8550275" y="6124575"/>
          <p14:tracePt t="243601" x="8550275" y="6115050"/>
          <p14:tracePt t="243630" x="8558213" y="6115050"/>
          <p14:tracePt t="243636" x="8558213" y="6107113"/>
          <p14:tracePt t="244168" x="8532813" y="6010275"/>
          <p14:tracePt t="244174" x="8470900" y="5853113"/>
          <p14:tracePt t="244183" x="8375650" y="5635625"/>
          <p14:tracePt t="244198" x="8139113" y="5049838"/>
          <p14:tracePt t="244218" x="7737475" y="3930650"/>
          <p14:tracePt t="244236" x="7458075" y="3092450"/>
          <p14:tracePt t="244253" x="7083425" y="1878013"/>
          <p14:tracePt t="244267" x="6961188" y="1573213"/>
          <p14:tracePt t="244267" x="6838950" y="1292225"/>
          <p14:tracePt t="244283" x="6716713" y="969963"/>
          <p14:tracePt t="244300" x="6619875" y="742950"/>
          <p14:tracePt t="244316" x="6550025" y="611188"/>
          <p14:tracePt t="244317" x="6524625" y="568325"/>
          <p14:tracePt t="244331" x="6507163" y="515938"/>
          <p14:tracePt t="244349" x="6497638" y="515938"/>
          <p14:tracePt t="244365" x="6497638" y="506413"/>
          <p14:tracePt t="244678" x="6497638" y="463550"/>
          <p14:tracePt t="244686" x="6507163" y="393700"/>
          <p14:tracePt t="244687" x="6515100" y="341313"/>
          <p14:tracePt t="244692" x="6524625" y="279400"/>
          <p14:tracePt t="244704" x="6532563" y="236538"/>
          <p14:tracePt t="244723" x="6559550" y="122238"/>
          <p14:tracePt t="244738" x="6577013" y="79375"/>
          <p14:tracePt t="244755" x="6584950" y="44450"/>
          <p14:tracePt t="244757" x="6594475" y="26988"/>
          <p14:tracePt t="244766" x="6594475" y="17463"/>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756417-88DF-DBE2-D50B-431125649E90}"/>
              </a:ext>
            </a:extLst>
          </p:cNvPr>
          <p:cNvSpPr txBox="1"/>
          <p:nvPr/>
        </p:nvSpPr>
        <p:spPr>
          <a:xfrm>
            <a:off x="514351" y="1718370"/>
            <a:ext cx="7943849" cy="2246769"/>
          </a:xfrm>
          <a:prstGeom prst="rect">
            <a:avLst/>
          </a:prstGeom>
          <a:noFill/>
        </p:spPr>
        <p:txBody>
          <a:bodyPr wrap="square">
            <a:spAutoFit/>
          </a:bodyPr>
          <a:lstStyle/>
          <a:p>
            <a:pPr algn="ctr">
              <a:spcBef>
                <a:spcPts val="0"/>
              </a:spcBef>
              <a:buClr>
                <a:schemeClr val="accent1"/>
              </a:buClr>
              <a:buSzPct val="160000"/>
            </a:pPr>
            <a:r>
              <a:rPr lang="en-US" sz="2800" cap="all" dirty="0">
                <a:latin typeface="Gill Sans Nova Cond" panose="020B0606020104020203" pitchFamily="34" charset="0"/>
                <a:cs typeface="+mn-cs"/>
              </a:rPr>
              <a:t>4 or more credits in 3 or more classes in a program of study:</a:t>
            </a:r>
          </a:p>
          <a:p>
            <a:pPr algn="ctr">
              <a:spcBef>
                <a:spcPts val="0"/>
              </a:spcBef>
              <a:buClr>
                <a:schemeClr val="accent1"/>
              </a:buClr>
              <a:buSzPct val="160000"/>
            </a:pPr>
            <a:endParaRPr lang="en-US" sz="2800" cap="all" dirty="0">
              <a:latin typeface="Gill Sans Nova Cond" panose="020B0606020104020203" pitchFamily="34" charset="0"/>
              <a:cs typeface="+mn-cs"/>
            </a:endParaRPr>
          </a:p>
          <a:p>
            <a:pPr algn="ctr">
              <a:spcBef>
                <a:spcPts val="0"/>
              </a:spcBef>
              <a:buClr>
                <a:schemeClr val="accent1"/>
              </a:buClr>
              <a:buSzPct val="160000"/>
            </a:pPr>
            <a:r>
              <a:rPr lang="en-US" sz="2800" cap="all" dirty="0">
                <a:latin typeface="Gill Sans Nova Cond" panose="020B0606020104020203" pitchFamily="34" charset="0"/>
                <a:cs typeface="+mn-cs"/>
              </a:rPr>
              <a:t>Cosmetology and Personal Care Services</a:t>
            </a:r>
          </a:p>
          <a:p>
            <a:pPr algn="ctr">
              <a:spcBef>
                <a:spcPts val="0"/>
              </a:spcBef>
              <a:buClr>
                <a:schemeClr val="accent1"/>
              </a:buClr>
              <a:buSzPct val="160000"/>
            </a:pPr>
            <a:r>
              <a:rPr lang="en-US" sz="2800" cap="all" dirty="0">
                <a:latin typeface="Gill Sans Nova Cond" panose="020B0606020104020203" pitchFamily="34" charset="0"/>
              </a:rPr>
              <a:t>Nursing Science</a:t>
            </a:r>
            <a:endParaRPr lang="en-US" sz="2800" cap="all" dirty="0">
              <a:latin typeface="Gill Sans Nova Cond" panose="020B0606020104020203" pitchFamily="34" charset="0"/>
              <a:cs typeface="+mn-cs"/>
            </a:endParaRPr>
          </a:p>
          <a:p>
            <a:pPr algn="ctr">
              <a:spcBef>
                <a:spcPts val="0"/>
              </a:spcBef>
              <a:buClr>
                <a:schemeClr val="accent1"/>
              </a:buClr>
              <a:buSzPct val="160000"/>
            </a:pPr>
            <a:r>
              <a:rPr lang="en-US" sz="2800" cap="all" dirty="0">
                <a:latin typeface="Gill Sans Nova Cond" panose="020B0606020104020203" pitchFamily="34" charset="0"/>
              </a:rPr>
              <a:t>Law Enforcement</a:t>
            </a:r>
            <a:endParaRPr lang="en-US" sz="2800" cap="all" dirty="0">
              <a:latin typeface="Gill Sans Nova Cond" panose="020B0606020104020203" pitchFamily="34" charset="0"/>
              <a:cs typeface="+mn-cs"/>
            </a:endParaRPr>
          </a:p>
        </p:txBody>
      </p:sp>
      <p:sp>
        <p:nvSpPr>
          <p:cNvPr id="3" name="Flowchart: Alternate Process 2">
            <a:extLst>
              <a:ext uri="{FF2B5EF4-FFF2-40B4-BE49-F238E27FC236}">
                <a16:creationId xmlns:a16="http://schemas.microsoft.com/office/drawing/2014/main" id="{DE143019-0999-73F4-EC0B-8B5B75870D1A}"/>
              </a:ext>
            </a:extLst>
          </p:cNvPr>
          <p:cNvSpPr/>
          <p:nvPr/>
        </p:nvSpPr>
        <p:spPr>
          <a:xfrm>
            <a:off x="381000" y="304800"/>
            <a:ext cx="8458200" cy="1019175"/>
          </a:xfrm>
          <a:prstGeom prst="flowChartAlternateProcess">
            <a:avLst/>
          </a:prstGeom>
          <a:solidFill>
            <a:srgbClr val="FFFF66"/>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457200" fontAlgn="auto">
              <a:lnSpc>
                <a:spcPct val="115000"/>
              </a:lnSpc>
              <a:spcAft>
                <a:spcPts val="1000"/>
              </a:spcAft>
            </a:pPr>
            <a:r>
              <a:rPr lang="en-US" sz="280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Public Services</a:t>
            </a:r>
          </a:p>
        </p:txBody>
      </p:sp>
      <p:pic>
        <p:nvPicPr>
          <p:cNvPr id="2" name="Recorded Sound">
            <a:hlinkClick r:id="" action="ppaction://media"/>
            <a:extLst>
              <a:ext uri="{FF2B5EF4-FFF2-40B4-BE49-F238E27FC236}">
                <a16:creationId xmlns:a16="http://schemas.microsoft.com/office/drawing/2014/main" id="{BA8D3498-0F72-7347-73E7-0AB35C7A91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1642324"/>
      </p:ext>
    </p:extLst>
  </p:cSld>
  <p:clrMapOvr>
    <a:masterClrMapping/>
  </p:clrMapOvr>
  <mc:AlternateContent xmlns:mc="http://schemas.openxmlformats.org/markup-compatibility/2006" xmlns:p14="http://schemas.microsoft.com/office/powerpoint/2010/main">
    <mc:Choice Requires="p14">
      <p:transition spd="slow" p14:dur="2000" advTm="50771"/>
    </mc:Choice>
    <mc:Fallback xmlns="">
      <p:transition spd="slow" advTm="5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00" x="8759825" y="3311525"/>
          <p14:tracePt t="3304" x="8540750" y="3214688"/>
          <p14:tracePt t="3318" x="8034338" y="2979738"/>
          <p14:tracePt t="3335" x="7510463" y="2778125"/>
          <p14:tracePt t="3353" x="6672263" y="2516188"/>
          <p14:tracePt t="3367" x="6462713" y="2436813"/>
          <p14:tracePt t="3368" x="6227763" y="2376488"/>
          <p14:tracePt t="3384" x="6043613" y="2324100"/>
          <p14:tracePt t="3385" x="5789613" y="2289175"/>
          <p14:tracePt t="3400" x="5467350" y="2262188"/>
          <p14:tracePt t="3417" x="4978400" y="2254250"/>
          <p14:tracePt t="3433" x="4699000" y="2254250"/>
          <p14:tracePt t="3449" x="4392613" y="2271713"/>
          <p14:tracePt t="3466" x="4070350" y="2279650"/>
          <p14:tracePt t="3482" x="3903663" y="2271713"/>
          <p14:tracePt t="3499" x="3703638" y="2254250"/>
          <p14:tracePt t="3516" x="3554413" y="2262188"/>
          <p14:tracePt t="3516" x="3476625" y="2271713"/>
          <p14:tracePt t="3532" x="3379788" y="2289175"/>
          <p14:tracePt t="3551" x="3170238" y="2332038"/>
          <p14:tracePt t="3566" x="3074988" y="2349500"/>
          <p14:tracePt t="3584" x="2995613" y="2366963"/>
          <p14:tracePt t="3600" x="2898775" y="2384425"/>
          <p14:tracePt t="3616" x="2855913" y="2384425"/>
          <p14:tracePt t="3632" x="2803525" y="2384425"/>
          <p14:tracePt t="3650" x="2741613" y="2384425"/>
          <p14:tracePt t="3651" x="2733675" y="2384425"/>
          <p14:tracePt t="3666" x="2654300" y="2366963"/>
          <p14:tracePt t="3682" x="2611438" y="2324100"/>
          <p14:tracePt t="3699" x="2566988" y="2306638"/>
          <p14:tracePt t="3715" x="2541588" y="2279650"/>
          <p14:tracePt t="3732" x="2514600" y="2279650"/>
          <p14:tracePt t="3750" x="2497138" y="2271713"/>
          <p14:tracePt t="3766" x="2497138" y="2254250"/>
          <p14:tracePt t="3785" x="2489200" y="2254250"/>
          <p14:tracePt t="3800" x="2479675" y="2254250"/>
          <p14:tracePt t="3863" x="2471738" y="2254250"/>
          <p14:tracePt t="3900" x="2454275" y="2254250"/>
          <p14:tracePt t="4068" x="2462213" y="2254250"/>
          <p14:tracePt t="4084" x="2471738" y="2254250"/>
          <p14:tracePt t="4119" x="2479675" y="2254250"/>
          <p14:tracePt t="4140" x="2506663" y="2254250"/>
          <p14:tracePt t="4146" x="2532063" y="2244725"/>
          <p14:tracePt t="4154" x="2549525" y="2244725"/>
          <p14:tracePt t="4167" x="2559050" y="2244725"/>
          <p14:tracePt t="4167" x="2566988" y="2244725"/>
          <p14:tracePt t="4182" x="2576513" y="2244725"/>
          <p14:tracePt t="4200" x="2601913" y="2244725"/>
          <p14:tracePt t="4225" x="2611438" y="2244725"/>
          <p14:tracePt t="4240" x="2636838" y="2244725"/>
          <p14:tracePt t="4250" x="2654300" y="2244725"/>
          <p14:tracePt t="4267" x="2706688" y="2244725"/>
          <p14:tracePt t="4282" x="2716213" y="2244725"/>
          <p14:tracePt t="4300" x="2724150" y="2244725"/>
          <p14:tracePt t="4303" x="2733675" y="2244725"/>
          <p14:tracePt t="4316" x="2741613" y="2244725"/>
          <p14:tracePt t="4332" x="2751138" y="2244725"/>
          <p14:tracePt t="4351" x="2759075" y="2244725"/>
          <p14:tracePt t="4384" x="2768600" y="2244725"/>
          <p14:tracePt t="4416" x="2776538" y="2244725"/>
          <p14:tracePt t="4487" x="2786063" y="2244725"/>
          <p14:tracePt t="4551" x="2803525" y="2244725"/>
          <p14:tracePt t="4693" x="2811463" y="2244725"/>
          <p14:tracePt t="4723" x="2820988" y="2244725"/>
          <p14:tracePt t="4735" x="2828925" y="2244725"/>
          <p14:tracePt t="4744" x="2828925" y="2236788"/>
          <p14:tracePt t="4751" x="2846388" y="2236788"/>
          <p14:tracePt t="4767" x="2863850" y="2236788"/>
          <p14:tracePt t="4784" x="2925763" y="2227263"/>
          <p14:tracePt t="4785" x="2951163" y="2227263"/>
          <p14:tracePt t="4808" x="3109913" y="2227263"/>
          <p14:tracePt t="4816" x="3144838" y="2227263"/>
          <p14:tracePt t="4834" x="3179763" y="2227263"/>
          <p14:tracePt t="4835" x="3214688" y="2227263"/>
          <p14:tracePt t="4850" x="3240088" y="2227263"/>
          <p14:tracePt t="4868" x="3275013" y="2227263"/>
          <p14:tracePt t="4870" x="3292475" y="2227263"/>
          <p14:tracePt t="4883" x="3336925" y="2227263"/>
          <p14:tracePt t="4899" x="3389313" y="2227263"/>
          <p14:tracePt t="4916" x="3484563" y="2236788"/>
          <p14:tracePt t="4932" x="3624263" y="2236788"/>
          <p14:tracePt t="4949" x="3668713" y="2244725"/>
          <p14:tracePt t="4966" x="3703638" y="2254250"/>
          <p14:tracePt t="4983" x="3756025" y="2271713"/>
          <p14:tracePt t="4999" x="3808413" y="2279650"/>
          <p14:tracePt t="5017" x="3851275" y="2279650"/>
          <p14:tracePt t="5018" x="3878263" y="2279650"/>
          <p14:tracePt t="5032" x="3903663" y="2279650"/>
          <p14:tracePt t="5049" x="3948113" y="2279650"/>
          <p14:tracePt t="5066" x="3973513" y="2279650"/>
          <p14:tracePt t="5082" x="3990975" y="2279650"/>
          <p14:tracePt t="5099" x="4000500" y="2279650"/>
          <p14:tracePt t="5116" x="4035425" y="2279650"/>
          <p14:tracePt t="5117" x="4043363" y="2279650"/>
          <p14:tracePt t="5133" x="4060825" y="2279650"/>
          <p14:tracePt t="5150" x="4087813" y="2279650"/>
          <p14:tracePt t="5166" x="4095750" y="2279650"/>
          <p14:tracePt t="5182" x="4122738" y="2279650"/>
          <p14:tracePt t="5199" x="4157663" y="2289175"/>
          <p14:tracePt t="5216" x="4192588" y="2289175"/>
          <p14:tracePt t="5233" x="4227513" y="2289175"/>
          <p14:tracePt t="5250" x="4270375" y="2279650"/>
          <p14:tracePt t="5266" x="4349750" y="2271713"/>
          <p14:tracePt t="5282" x="4392613" y="2262188"/>
          <p14:tracePt t="5299" x="4437063" y="2262188"/>
          <p14:tracePt t="5317" x="4549775" y="2262188"/>
          <p14:tracePt t="5333" x="4602163" y="2262188"/>
          <p14:tracePt t="5350" x="4681538" y="2262188"/>
          <p14:tracePt t="5352" x="4716463" y="2262188"/>
          <p14:tracePt t="5366" x="4759325" y="2262188"/>
          <p14:tracePt t="5384" x="4829175" y="2262188"/>
          <p14:tracePt t="5400" x="4864100" y="2262188"/>
          <p14:tracePt t="5401" x="4899025" y="2262188"/>
          <p14:tracePt t="5416" x="4933950" y="2262188"/>
          <p14:tracePt t="5433" x="4995863" y="2262188"/>
          <p14:tracePt t="5450" x="5056188" y="2262188"/>
          <p14:tracePt t="5465" x="5083175" y="2262188"/>
          <p14:tracePt t="5483" x="5118100" y="2271713"/>
          <p14:tracePt t="5500" x="5153025" y="2271713"/>
          <p14:tracePt t="5501" x="5160963" y="2271713"/>
          <p14:tracePt t="5515" x="5187950" y="2279650"/>
          <p14:tracePt t="5534" x="5213350" y="2279650"/>
          <p14:tracePt t="5549" x="5222875" y="2279650"/>
          <p14:tracePt t="5566" x="5230813" y="2289175"/>
          <p14:tracePt t="5584" x="5248275" y="2289175"/>
          <p14:tracePt t="5606" x="5257800" y="2289175"/>
          <p14:tracePt t="5728" x="5265738" y="2289175"/>
          <p14:tracePt t="6069" x="5283200" y="2289175"/>
          <p14:tracePt t="6075" x="5318125" y="2289175"/>
          <p14:tracePt t="6083" x="5362575" y="2289175"/>
          <p14:tracePt t="6103" x="5527675" y="2289175"/>
          <p14:tracePt t="6121" x="5649913" y="2271713"/>
          <p14:tracePt t="6133" x="5799138" y="2271713"/>
          <p14:tracePt t="6151" x="5929313" y="2262188"/>
          <p14:tracePt t="6152" x="5999163" y="2262188"/>
          <p14:tracePt t="6166" x="6078538" y="2262188"/>
          <p14:tracePt t="6167" x="6122988" y="2254250"/>
          <p14:tracePt t="6183" x="6227763" y="2254250"/>
          <p14:tracePt t="6201" x="6323013" y="2254250"/>
          <p14:tracePt t="6203" x="6367463" y="2254250"/>
          <p14:tracePt t="6217" x="6392863" y="2254250"/>
          <p14:tracePt t="6218" x="6437313" y="2254250"/>
          <p14:tracePt t="6233" x="6480175" y="2254250"/>
          <p14:tracePt t="6250" x="6532563" y="2262188"/>
          <p14:tracePt t="6251" x="6559550" y="2262188"/>
          <p14:tracePt t="6265" x="6577013" y="2262188"/>
          <p14:tracePt t="6266" x="6594475" y="2262188"/>
          <p14:tracePt t="6283" x="6637338" y="2271713"/>
          <p14:tracePt t="6300" x="6664325" y="2271713"/>
          <p14:tracePt t="6300" x="6672263" y="2271713"/>
          <p14:tracePt t="6316" x="6681788" y="2271713"/>
          <p14:tracePt t="6338" x="6689725" y="2271713"/>
          <p14:tracePt t="6359" x="6699250" y="2271713"/>
          <p14:tracePt t="6414" x="6699250" y="2279650"/>
          <p14:tracePt t="6421" x="6707188" y="2279650"/>
          <p14:tracePt t="6451" x="6716713" y="2279650"/>
          <p14:tracePt t="6459" x="6742113" y="2289175"/>
          <p14:tracePt t="6466" x="6769100" y="2297113"/>
          <p14:tracePt t="6484" x="6811963" y="2314575"/>
          <p14:tracePt t="6486" x="6838950" y="2314575"/>
          <p14:tracePt t="6499" x="6881813" y="2314575"/>
          <p14:tracePt t="6501" x="6926263" y="2314575"/>
          <p14:tracePt t="6515" x="7031038" y="2324100"/>
          <p14:tracePt t="6533" x="7135813" y="2324100"/>
          <p14:tracePt t="6534" x="7213600" y="2324100"/>
          <p14:tracePt t="6549" x="7327900" y="2332038"/>
          <p14:tracePt t="6567" x="7450138" y="2341563"/>
          <p14:tracePt t="6583" x="7519988" y="2349500"/>
          <p14:tracePt t="6584" x="7545388" y="2349500"/>
          <p14:tracePt t="6600" x="7580313" y="2359025"/>
          <p14:tracePt t="6617" x="7597775" y="2359025"/>
          <p14:tracePt t="6634" x="7607300" y="2359025"/>
          <p14:tracePt t="6705" x="7607300" y="2366963"/>
          <p14:tracePt t="6762" x="7615238" y="2366963"/>
          <p14:tracePt t="6854" x="7615238" y="2376488"/>
          <p14:tracePt t="7465" x="7607300" y="2393950"/>
          <p14:tracePt t="7471" x="7597775" y="2393950"/>
          <p14:tracePt t="7484" x="7572375" y="2411413"/>
          <p14:tracePt t="7485" x="7554913" y="2436813"/>
          <p14:tracePt t="7501" x="7537450" y="2446338"/>
          <p14:tracePt t="7503" x="7519988" y="2463800"/>
          <p14:tracePt t="7519" x="7485063" y="2489200"/>
          <p14:tracePt t="7520" x="7467600" y="2516188"/>
          <p14:tracePt t="7535" x="7432675" y="2551113"/>
          <p14:tracePt t="7550" x="7380288" y="2603500"/>
          <p14:tracePt t="7567" x="7318375" y="2673350"/>
          <p14:tracePt t="7584" x="7258050" y="2770188"/>
          <p14:tracePt t="7601" x="7223125" y="2822575"/>
          <p14:tracePt t="7618" x="7205663" y="2830513"/>
          <p14:tracePt t="7619" x="7205663" y="2840038"/>
          <p14:tracePt t="7635" x="7205663" y="2847975"/>
          <p14:tracePt t="7655" x="7196138" y="2847975"/>
          <p14:tracePt t="7689" x="7188200" y="2847975"/>
          <p14:tracePt t="7761" x="7188200" y="2865438"/>
          <p14:tracePt t="7775" x="7178675" y="2865438"/>
          <p14:tracePt t="7783" x="7153275" y="2874963"/>
          <p14:tracePt t="7790" x="7143750" y="2874963"/>
          <p14:tracePt t="7801" x="7126288" y="2882900"/>
          <p14:tracePt t="7817" x="7108825" y="2892425"/>
          <p14:tracePt t="7833" x="7100888" y="2900363"/>
          <p14:tracePt t="7834" x="7091363" y="2900363"/>
          <p14:tracePt t="7851" x="7083425" y="2900363"/>
          <p14:tracePt t="7868" x="7073900" y="2900363"/>
          <p14:tracePt t="7882" x="7073900" y="2909888"/>
          <p14:tracePt t="7931" x="7065963" y="2909888"/>
          <p14:tracePt t="11618" x="7056438" y="2927350"/>
          <p14:tracePt t="11624" x="7048500" y="2927350"/>
          <p14:tracePt t="11633" x="7048500" y="2944813"/>
          <p14:tracePt t="11653" x="7038975" y="2979738"/>
          <p14:tracePt t="11661" x="7031038" y="2997200"/>
          <p14:tracePt t="11667" x="7021513" y="2997200"/>
          <p14:tracePt t="11684" x="6996113" y="3032125"/>
          <p14:tracePt t="11702" x="6969125" y="3040063"/>
          <p14:tracePt t="11705" x="6969125" y="3067050"/>
          <p14:tracePt t="11718" x="6943725" y="3074988"/>
          <p14:tracePt t="11734" x="6873875" y="3109913"/>
          <p14:tracePt t="11752" x="6821488" y="3136900"/>
          <p14:tracePt t="11767" x="6794500" y="3144838"/>
          <p14:tracePt t="11784" x="6769100" y="3154363"/>
          <p14:tracePt t="11801" x="6751638" y="3154363"/>
          <p14:tracePt t="11804" x="6742113" y="3154363"/>
          <p14:tracePt t="11820" x="6734175" y="3154363"/>
          <p14:tracePt t="11823" x="6724650" y="3154363"/>
          <p14:tracePt t="11852" x="6724650" y="3162300"/>
          <p14:tracePt t="11858" x="6716713" y="3162300"/>
          <p14:tracePt t="11872" x="6707188" y="3162300"/>
          <p14:tracePt t="11886" x="6707188" y="3171825"/>
          <p14:tracePt t="11902" x="6689725" y="3179763"/>
          <p14:tracePt t="11903" x="6681788" y="3189288"/>
          <p14:tracePt t="11917" x="6664325" y="3214688"/>
          <p14:tracePt t="11934" x="6664325" y="3232150"/>
          <p14:tracePt t="11951" x="6654800" y="3241675"/>
          <p14:tracePt t="11966" x="6646863" y="3249613"/>
          <p14:tracePt t="11983" x="6602413" y="3284538"/>
          <p14:tracePt t="11985" x="6594475" y="3284538"/>
          <p14:tracePt t="12001" x="6577013" y="3302000"/>
          <p14:tracePt t="12018" x="6542088" y="3311525"/>
          <p14:tracePt t="12020" x="6515100" y="3319463"/>
          <p14:tracePt t="12034" x="6472238" y="3336925"/>
          <p14:tracePt t="12051" x="6454775" y="3354388"/>
          <p14:tracePt t="12054" x="6437313" y="3363913"/>
          <p14:tracePt t="12068" x="6427788" y="3371850"/>
          <p14:tracePt t="12071" x="6419850" y="3371850"/>
          <p14:tracePt t="12085" x="6392863" y="3371850"/>
          <p14:tracePt t="12099" x="6384925" y="3371850"/>
          <p14:tracePt t="12117" x="6375400" y="3371850"/>
          <p14:tracePt t="12134" x="6367463" y="3371850"/>
          <p14:tracePt t="12150" x="6357938" y="3371850"/>
          <p14:tracePt t="12204" x="6350000" y="3371850"/>
          <p14:tracePt t="12240" x="6332538" y="3371850"/>
          <p14:tracePt t="12248" x="6332538" y="3363913"/>
          <p14:tracePt t="12313" x="6323013" y="3363913"/>
          <p14:tracePt t="12325" x="6315075" y="3363913"/>
          <p14:tracePt t="12336" x="6305550" y="3363913"/>
          <p14:tracePt t="12354" x="6270625" y="3363913"/>
          <p14:tracePt t="12373" x="6253163" y="3363913"/>
          <p14:tracePt t="12387" x="6235700" y="3363913"/>
          <p14:tracePt t="12404" x="6140450" y="3389313"/>
          <p14:tracePt t="12421" x="6078538" y="3416300"/>
          <p14:tracePt t="12436" x="6043613" y="3451225"/>
          <p14:tracePt t="12453" x="5973763" y="3503613"/>
          <p14:tracePt t="12471" x="5956300" y="3556000"/>
          <p14:tracePt t="12486" x="5938838" y="3573463"/>
          <p14:tracePt t="12504" x="5911850" y="3633788"/>
          <p14:tracePt t="12521" x="5903913" y="3686175"/>
          <p14:tracePt t="12537" x="5886450" y="3730625"/>
          <p14:tracePt t="12538" x="5876925" y="3765550"/>
          <p14:tracePt t="12554" x="5859463" y="3817938"/>
          <p14:tracePt t="12572" x="5851525" y="3870325"/>
          <p14:tracePt t="12587" x="5834063" y="3975100"/>
          <p14:tracePt t="12603" x="5834063" y="4017963"/>
          <p14:tracePt t="12621" x="5834063" y="4035425"/>
          <p14:tracePt t="12637" x="5834063" y="4062413"/>
          <p14:tracePt t="12655" x="5834063" y="4087813"/>
          <p14:tracePt t="12666" x="5834063" y="4105275"/>
          <p14:tracePt t="12688" x="5824538" y="4159250"/>
          <p14:tracePt t="12703" x="5824538" y="4176713"/>
          <p14:tracePt t="12721" x="5824538" y="4184650"/>
          <p14:tracePt t="12737" x="5824538" y="4194175"/>
          <p14:tracePt t="12794" x="5824538" y="4202113"/>
          <p14:tracePt t="12857" x="5824538" y="4184650"/>
          <p14:tracePt t="12864" x="5824538" y="4167188"/>
          <p14:tracePt t="12871" x="5824538" y="4149725"/>
          <p14:tracePt t="12883" x="5824538" y="4132263"/>
          <p14:tracePt t="12884" x="5824538" y="4124325"/>
          <p14:tracePt t="12899" x="5816600" y="4114800"/>
          <p14:tracePt t="12916" x="5816600" y="4079875"/>
          <p14:tracePt t="12935" x="5807075" y="4017963"/>
          <p14:tracePt t="12953" x="5807075" y="3975100"/>
          <p14:tracePt t="12966" x="5807075" y="3913188"/>
          <p14:tracePt t="12985" x="5807075" y="3852863"/>
          <p14:tracePt t="13001" x="5807075" y="3817938"/>
          <p14:tracePt t="13017" x="5807075" y="3808413"/>
          <p14:tracePt t="13034" x="5807075" y="3790950"/>
          <p14:tracePt t="13049" x="5807075" y="3756025"/>
          <p14:tracePt t="13066" x="5807075" y="3730625"/>
          <p14:tracePt t="13083" x="5807075" y="3713163"/>
          <p14:tracePt t="13083" x="5807075" y="3695700"/>
          <p14:tracePt t="13101" x="5807075" y="3686175"/>
          <p14:tracePt t="13120" x="5807075" y="3678238"/>
          <p14:tracePt t="13135" x="5807075" y="3651250"/>
          <p14:tracePt t="13151" x="5807075" y="3625850"/>
          <p14:tracePt t="13169" x="5807075" y="3598863"/>
          <p14:tracePt t="13185" x="5807075" y="3590925"/>
          <p14:tracePt t="13200" x="5807075" y="3556000"/>
          <p14:tracePt t="13217" x="5807075" y="3546475"/>
          <p14:tracePt t="13234" x="5807075" y="3538538"/>
          <p14:tracePt t="13260" x="5807075" y="3529013"/>
          <p14:tracePt t="13281" x="5807075" y="3521075"/>
          <p14:tracePt t="13297" x="5807075" y="3511550"/>
          <p14:tracePt t="13311" x="5807075" y="3503613"/>
          <p14:tracePt t="13326" x="5807075" y="3494088"/>
          <p14:tracePt t="13340" x="5807075" y="3486150"/>
          <p14:tracePt t="13353" x="5807075" y="3476625"/>
          <p14:tracePt t="13370" x="5807075" y="3468688"/>
          <p14:tracePt t="13403" x="5807075" y="3459163"/>
          <p14:tracePt t="13410" x="5807075" y="3451225"/>
          <p14:tracePt t="13434" x="5807075" y="3441700"/>
          <p14:tracePt t="13445" x="5807075" y="3433763"/>
          <p14:tracePt t="13468" x="5807075" y="3424238"/>
          <p14:tracePt t="13538" x="5807075" y="3416300"/>
          <p14:tracePt t="13645" x="5807075" y="3433763"/>
          <p14:tracePt t="13651" x="5807075" y="3459163"/>
          <p14:tracePt t="13666" x="5807075" y="3486150"/>
          <p14:tracePt t="13685" x="5807075" y="3503613"/>
          <p14:tracePt t="13686" x="5807075" y="3521075"/>
          <p14:tracePt t="13706" x="5807075" y="3529013"/>
          <p14:tracePt t="13723" x="5807075" y="3538538"/>
          <p14:tracePt t="13736" x="5807075" y="3546475"/>
          <p14:tracePt t="13772" x="5807075" y="3556000"/>
          <p14:tracePt t="13778" x="5807075" y="3563938"/>
          <p14:tracePt t="13793" x="5807075" y="3581400"/>
          <p14:tracePt t="13802" x="5807075" y="3590925"/>
          <p14:tracePt t="13824" x="5807075" y="3598863"/>
          <p14:tracePt t="13835" x="5807075" y="3608388"/>
          <p14:tracePt t="13851" x="5807075" y="3616325"/>
          <p14:tracePt t="13871" x="5807075" y="3625850"/>
          <p14:tracePt t="13884" x="5807075" y="3633788"/>
          <p14:tracePt t="13906" x="5807075" y="3660775"/>
          <p14:tracePt t="13923" x="5807075" y="3686175"/>
          <p14:tracePt t="13937" x="5807075" y="3695700"/>
          <p14:tracePt t="13952" x="5807075" y="3713163"/>
          <p14:tracePt t="13991" x="5807075" y="3721100"/>
          <p14:tracePt t="14025" x="5807075" y="3730625"/>
          <p14:tracePt t="14254" x="5816600" y="3730625"/>
          <p14:tracePt t="14267" x="5816600" y="3713163"/>
          <p14:tracePt t="14275" x="5824538" y="3695700"/>
          <p14:tracePt t="14283" x="5851525" y="3643313"/>
          <p14:tracePt t="14301" x="5894388" y="3581400"/>
          <p14:tracePt t="14302" x="5903913" y="3556000"/>
          <p14:tracePt t="14319" x="5911850" y="3521075"/>
          <p14:tracePt t="14335" x="5921375" y="3511550"/>
          <p14:tracePt t="14351" x="5929313" y="3503613"/>
          <p14:tracePt t="14368" x="5929313" y="3494088"/>
          <p14:tracePt t="14388" x="5929313" y="3486150"/>
          <p14:tracePt t="14401" x="5946775" y="3486150"/>
          <p14:tracePt t="14451" x="5956300" y="3486150"/>
          <p14:tracePt t="14458" x="5956300" y="3476625"/>
          <p14:tracePt t="14494" x="5956300" y="3468688"/>
          <p14:tracePt t="14529" x="5956300" y="3459163"/>
          <p14:tracePt t="14566" x="5956300" y="3451225"/>
          <p14:tracePt t="14772" x="5956300" y="3459163"/>
          <p14:tracePt t="14778" x="5956300" y="3494088"/>
          <p14:tracePt t="14784" x="5956300" y="3511550"/>
          <p14:tracePt t="14800" x="5956300" y="3556000"/>
          <p14:tracePt t="14817" x="5956300" y="3581400"/>
          <p14:tracePt t="14833" x="5956300" y="3625850"/>
          <p14:tracePt t="14834" x="5938838" y="3643313"/>
          <p14:tracePt t="14849" x="5938838" y="3703638"/>
          <p14:tracePt t="14873" x="5938838" y="3765550"/>
          <p14:tracePt t="14883" x="5938838" y="3783013"/>
          <p14:tracePt t="14884" x="5938838" y="3800475"/>
          <p14:tracePt t="14899" x="5938838" y="3808413"/>
          <p14:tracePt t="14917" x="5938838" y="3817938"/>
          <p14:tracePt t="14933" x="5938838" y="3825875"/>
          <p14:tracePt t="14951" x="5938838" y="3835400"/>
          <p14:tracePt t="14983" x="5929313" y="3835400"/>
          <p14:tracePt t="14990" x="5929313" y="3852863"/>
          <p14:tracePt t="15018" x="5921375" y="3852863"/>
          <p14:tracePt t="15025" x="5921375" y="3860800"/>
          <p14:tracePt t="15054" x="5911850" y="3870325"/>
          <p14:tracePt t="15067" x="5903913" y="3870325"/>
          <p14:tracePt t="15090" x="5903913" y="3878263"/>
          <p14:tracePt t="15104" x="5894388" y="3878263"/>
          <p14:tracePt t="15118" x="5886450" y="3878263"/>
          <p14:tracePt t="15139" x="5876925" y="3878263"/>
          <p14:tracePt t="15153" x="5868988" y="3878263"/>
          <p14:tracePt t="15181" x="5859463" y="3878263"/>
          <p14:tracePt t="15216" x="5851525" y="3878263"/>
          <p14:tracePt t="15281" x="5842000" y="3878263"/>
          <p14:tracePt t="15287" x="5834063" y="3878263"/>
          <p14:tracePt t="15301" x="5824538" y="3878263"/>
          <p14:tracePt t="15302" x="5799138" y="3878263"/>
          <p14:tracePt t="15316" x="5764213" y="3878263"/>
          <p14:tracePt t="15332" x="5676900" y="3878263"/>
          <p14:tracePt t="15351" x="5624513" y="3878263"/>
          <p14:tracePt t="15352" x="5607050" y="3878263"/>
          <p14:tracePt t="15366" x="5589588" y="3870325"/>
          <p14:tracePt t="15383" x="5562600" y="3870325"/>
          <p14:tracePt t="15403" x="5537200" y="3870325"/>
          <p14:tracePt t="15416" x="5510213" y="3870325"/>
          <p14:tracePt t="15432" x="5484813" y="3870325"/>
          <p14:tracePt t="15450" x="5475288" y="3870325"/>
          <p14:tracePt t="15451" x="5467350" y="3870325"/>
          <p14:tracePt t="15465" x="5457825" y="3870325"/>
          <p14:tracePt t="15493" x="5449888" y="3870325"/>
          <p14:tracePt t="15515" x="5432425" y="3870325"/>
          <p14:tracePt t="15585" x="5422900" y="3870325"/>
          <p14:tracePt t="15756" x="5440363" y="3870325"/>
          <p14:tracePt t="15763" x="5449888" y="3870325"/>
          <p14:tracePt t="15769" x="5457825" y="3870325"/>
          <p14:tracePt t="15783" x="5467350" y="3870325"/>
          <p14:tracePt t="15784" x="5475288" y="3870325"/>
          <p14:tracePt t="15799" x="5492750" y="3870325"/>
          <p14:tracePt t="15816" x="5510213" y="3870325"/>
          <p14:tracePt t="15833" x="5537200" y="3870325"/>
          <p14:tracePt t="15849" x="5580063" y="3870325"/>
          <p14:tracePt t="15867" x="5641975" y="3870325"/>
          <p14:tracePt t="15869" x="5676900" y="3870325"/>
          <p14:tracePt t="15883" x="5694363" y="3870325"/>
          <p14:tracePt t="15899" x="5719763" y="3870325"/>
          <p14:tracePt t="15915" x="5737225" y="3870325"/>
          <p14:tracePt t="15932" x="5764213" y="3878263"/>
          <p14:tracePt t="15950" x="5799138" y="3878263"/>
          <p14:tracePt t="15969" x="5824538" y="3878263"/>
          <p14:tracePt t="15983" x="5842000" y="3878263"/>
          <p14:tracePt t="15984" x="5851525" y="3878263"/>
          <p14:tracePt t="16001" x="5886450" y="3878263"/>
          <p14:tracePt t="16016" x="5903913" y="3878263"/>
          <p14:tracePt t="16033" x="5981700" y="3870325"/>
          <p14:tracePt t="16050" x="6061075" y="3870325"/>
          <p14:tracePt t="16066" x="6122988" y="3860800"/>
          <p14:tracePt t="16083" x="6165850" y="3860800"/>
          <p14:tracePt t="16099" x="6210300" y="3860800"/>
          <p14:tracePt t="16116" x="6227763" y="3860800"/>
          <p14:tracePt t="16117" x="6235700" y="3870325"/>
          <p14:tracePt t="16133" x="6262688" y="3870325"/>
          <p14:tracePt t="16151" x="6270625" y="3870325"/>
          <p14:tracePt t="16166" x="6270625" y="3878263"/>
          <p14:tracePt t="16182" x="6280150" y="3878263"/>
          <p14:tracePt t="16200" x="6288088" y="3878263"/>
          <p14:tracePt t="16223" x="6323013" y="3878263"/>
          <p14:tracePt t="16232" x="6340475" y="3878263"/>
          <p14:tracePt t="16250" x="6410325" y="3870325"/>
          <p14:tracePt t="16251" x="6437313" y="3860800"/>
          <p14:tracePt t="16266" x="6472238" y="3852863"/>
          <p14:tracePt t="16284" x="6602413" y="3843338"/>
          <p14:tracePt t="16303" x="6707188" y="3843338"/>
          <p14:tracePt t="16317" x="6769100" y="3843338"/>
          <p14:tracePt t="16334" x="6821488" y="3843338"/>
          <p14:tracePt t="16351" x="6856413" y="3852863"/>
          <p14:tracePt t="16373" x="6864350" y="3860800"/>
          <p14:tracePt t="16571" x="6864350" y="3870325"/>
          <p14:tracePt t="16607" x="6846888" y="3878263"/>
          <p14:tracePt t="16613" x="6811963" y="3895725"/>
          <p14:tracePt t="16620" x="6777038" y="3913188"/>
          <p14:tracePt t="16634" x="6689725" y="3948113"/>
          <p14:tracePt t="16635" x="6637338" y="3975100"/>
          <p14:tracePt t="16651" x="6489700" y="4010025"/>
          <p14:tracePt t="16653" x="6410325" y="4017963"/>
          <p14:tracePt t="16668" x="6235700" y="4062413"/>
          <p14:tracePt t="16670" x="6140450" y="4087813"/>
          <p14:tracePt t="16684" x="6096000" y="4097338"/>
          <p14:tracePt t="16685" x="5973763" y="4124325"/>
          <p14:tracePt t="16704" x="5781675" y="4149725"/>
          <p14:tracePt t="16706" x="5719763" y="4149725"/>
          <p14:tracePt t="16720" x="5649913" y="4167188"/>
          <p14:tracePt t="16734" x="5607050" y="4184650"/>
          <p14:tracePt t="16755" x="5580063" y="4211638"/>
          <p14:tracePt t="16773" x="5572125" y="4229100"/>
          <p14:tracePt t="16785" x="5545138" y="4254500"/>
          <p14:tracePt t="16803" x="5519738" y="4271963"/>
          <p14:tracePt t="16804" x="5510213" y="4289425"/>
          <p14:tracePt t="16818" x="5467350" y="4324350"/>
          <p14:tracePt t="16835" x="5353050" y="4394200"/>
          <p14:tracePt t="16853" x="5265738" y="4446588"/>
          <p14:tracePt t="16854" x="5230813" y="4464050"/>
          <p14:tracePt t="16873" x="5170488" y="4508500"/>
          <p14:tracePt t="16883" x="5153025" y="4516438"/>
          <p14:tracePt t="16884" x="5143500" y="4525963"/>
          <p14:tracePt t="16904" x="5083175" y="4533900"/>
          <p14:tracePt t="16917" x="5073650" y="4533900"/>
          <p14:tracePt t="17238" x="4986338" y="4525963"/>
          <p14:tracePt t="17244" x="4891088" y="4498975"/>
          <p14:tracePt t="17251" x="4794250" y="4491038"/>
          <p14:tracePt t="17267" x="4699000" y="4481513"/>
          <p14:tracePt t="17268" x="4611688" y="4464050"/>
          <p14:tracePt t="17285" x="4445000" y="4421188"/>
          <p14:tracePt t="17287" x="4340225" y="4403725"/>
          <p14:tracePt t="17302" x="4235450" y="4376738"/>
          <p14:tracePt t="17318" x="4183063" y="4376738"/>
          <p14:tracePt t="17336" x="4175125" y="4376738"/>
          <p14:tracePt t="17352" x="4165600" y="4376738"/>
          <p14:tracePt t="17366" x="4165600" y="4368800"/>
          <p14:tracePt t="17399" x="4235450" y="4368800"/>
          <p14:tracePt t="17406" x="4279900" y="4368800"/>
          <p14:tracePt t="17416" x="4340225" y="4368800"/>
          <p14:tracePt t="17434" x="4419600" y="4368800"/>
          <p14:tracePt t="17435" x="4445000" y="4376738"/>
          <p14:tracePt t="17451" x="4471988" y="4386263"/>
          <p14:tracePt t="17469" x="4629150" y="4403725"/>
          <p14:tracePt t="17472" x="4672013" y="4403725"/>
          <p14:tracePt t="17484" x="4811713" y="4403725"/>
          <p14:tracePt t="17501" x="4856163" y="4403725"/>
          <p14:tracePt t="17502" x="4926013" y="4394200"/>
          <p14:tracePt t="17516" x="5030788" y="4394200"/>
          <p14:tracePt t="17533" x="5153025" y="4376738"/>
          <p14:tracePt t="17534" x="5195888" y="4376738"/>
          <p14:tracePt t="17549" x="5265738" y="4376738"/>
          <p14:tracePt t="17566" x="5310188" y="4376738"/>
          <p14:tracePt t="17583" x="5345113" y="4376738"/>
          <p14:tracePt t="17599" x="5353050" y="4376738"/>
          <p14:tracePt t="17617" x="5370513" y="4376738"/>
          <p14:tracePt t="17618" x="5370513" y="4386263"/>
          <p14:tracePt t="17634" x="5380038" y="4386263"/>
          <p14:tracePt t="17654" x="5387975" y="4386263"/>
          <p14:tracePt t="17668" x="5397500" y="4386263"/>
          <p14:tracePt t="17697" x="5405438" y="4386263"/>
          <p14:tracePt t="17704" x="5422900" y="4386263"/>
          <p14:tracePt t="17718" x="5449888" y="4394200"/>
          <p14:tracePt t="17734" x="5484813" y="4394200"/>
          <p14:tracePt t="17753" x="5510213" y="4403725"/>
          <p14:tracePt t="17754" x="5527675" y="4403725"/>
          <p14:tracePt t="17768" x="5537200" y="4403725"/>
          <p14:tracePt t="17769" x="5554663" y="4403725"/>
          <p14:tracePt t="17785" x="5572125" y="4394200"/>
          <p14:tracePt t="17800" x="5580063" y="4394200"/>
          <p14:tracePt t="17817" x="5589588" y="4394200"/>
          <p14:tracePt t="17832" x="5597525" y="4394200"/>
          <p14:tracePt t="18182" x="5607050" y="4386263"/>
          <p14:tracePt t="18190" x="5624513" y="4386263"/>
          <p14:tracePt t="18202" x="5632450" y="4386263"/>
          <p14:tracePt t="18204" x="5667375" y="4376738"/>
          <p14:tracePt t="18218" x="5719763" y="4368800"/>
          <p14:tracePt t="18236" x="5807075" y="4351338"/>
          <p14:tracePt t="18237" x="5859463" y="4341813"/>
          <p14:tracePt t="18252" x="5956300" y="4333875"/>
          <p14:tracePt t="18268" x="6043613" y="4333875"/>
          <p14:tracePt t="18284" x="6096000" y="4324350"/>
          <p14:tracePt t="18287" x="6122988" y="4324350"/>
          <p14:tracePt t="18301" x="6183313" y="4298950"/>
          <p14:tracePt t="18317" x="6245225" y="4281488"/>
          <p14:tracePt t="18333" x="6288088" y="4264025"/>
          <p14:tracePt t="18335" x="6305550" y="4254500"/>
          <p14:tracePt t="18350" x="6332538" y="4246563"/>
          <p14:tracePt t="18366" x="6367463" y="4229100"/>
          <p14:tracePt t="18383" x="6384925" y="4219575"/>
          <p14:tracePt t="18385" x="6392863" y="4219575"/>
          <p14:tracePt t="18400" x="6419850" y="4202113"/>
          <p14:tracePt t="18416" x="6472238" y="4176713"/>
          <p14:tracePt t="18433" x="6524625" y="4149725"/>
          <p14:tracePt t="18450" x="6577013" y="4114800"/>
          <p14:tracePt t="18467" x="6629400" y="4087813"/>
          <p14:tracePt t="18483" x="6707188" y="4052888"/>
          <p14:tracePt t="18500" x="6751638" y="4035425"/>
          <p14:tracePt t="18516" x="6786563" y="4010025"/>
          <p14:tracePt t="18533" x="6856413" y="3940175"/>
          <p14:tracePt t="18549" x="6891338" y="3870325"/>
          <p14:tracePt t="18566" x="6926263" y="3808413"/>
          <p14:tracePt t="18583" x="6969125" y="3738563"/>
          <p14:tracePt t="18584" x="6978650" y="3703638"/>
          <p14:tracePt t="18599" x="7013575" y="3651250"/>
          <p14:tracePt t="18617" x="7031038" y="3598863"/>
          <p14:tracePt t="18618" x="7031038" y="3581400"/>
          <p14:tracePt t="18633" x="7048500" y="3538538"/>
          <p14:tracePt t="18650" x="7056438" y="3503613"/>
          <p14:tracePt t="18667" x="7065963" y="3468688"/>
          <p14:tracePt t="18668" x="7065963" y="3451225"/>
          <p14:tracePt t="18682" x="7073900" y="3451225"/>
          <p14:tracePt t="18684" x="7073900" y="3441700"/>
          <p14:tracePt t="18700" x="7073900" y="3424238"/>
          <p14:tracePt t="18720" x="7073900" y="3406775"/>
          <p14:tracePt t="18734" x="7073900" y="3398838"/>
          <p14:tracePt t="18736" x="7073900" y="3389313"/>
          <p14:tracePt t="18751" x="7065963" y="3371850"/>
          <p14:tracePt t="18753" x="7056438" y="3354388"/>
          <p14:tracePt t="18768" x="7048500" y="3319463"/>
          <p14:tracePt t="18783" x="7038975" y="3302000"/>
          <p14:tracePt t="18784" x="7038975" y="3294063"/>
          <p14:tracePt t="18802" x="7031038" y="3267075"/>
          <p14:tracePt t="18804" x="7021513" y="3259138"/>
          <p14:tracePt t="18821" x="7013575" y="3259138"/>
          <p14:tracePt t="18833" x="6978650" y="3232150"/>
          <p14:tracePt t="18851" x="6961188" y="3224213"/>
          <p14:tracePt t="18867" x="6943725" y="3214688"/>
          <p14:tracePt t="18868" x="6934200" y="3214688"/>
          <p14:tracePt t="18886" x="6916738" y="3197225"/>
          <p14:tracePt t="18902" x="6908800" y="3189288"/>
          <p14:tracePt t="18904" x="6899275" y="3189288"/>
          <p14:tracePt t="18920" x="6891338" y="3189288"/>
          <p14:tracePt t="18935" x="6846888" y="3189288"/>
          <p14:tracePt t="18950" x="6821488" y="3179763"/>
          <p14:tracePt t="18951" x="6794500" y="3179763"/>
          <p14:tracePt t="18966" x="6786563" y="3179763"/>
          <p14:tracePt t="18982" x="6759575" y="3179763"/>
          <p14:tracePt t="19000" x="6751638" y="3179763"/>
          <p14:tracePt t="19017" x="6734175" y="3179763"/>
          <p14:tracePt t="19065" x="6724650" y="3179763"/>
          <p14:tracePt t="19102" x="6716713" y="3179763"/>
          <p14:tracePt t="19201" x="6734175" y="3179763"/>
          <p14:tracePt t="19206" x="6759575" y="3179763"/>
          <p14:tracePt t="19217" x="6786563" y="3179763"/>
          <p14:tracePt t="19234" x="6856413" y="3189288"/>
          <p14:tracePt t="19235" x="6916738" y="3189288"/>
          <p14:tracePt t="19252" x="6943725" y="3189288"/>
          <p14:tracePt t="19253" x="6986588" y="3189288"/>
          <p14:tracePt t="19267" x="7056438" y="3197225"/>
          <p14:tracePt t="19285" x="7153275" y="3224213"/>
          <p14:tracePt t="19301" x="7188200" y="3241675"/>
          <p14:tracePt t="19303" x="7231063" y="3259138"/>
          <p14:tracePt t="19316" x="7300913" y="3302000"/>
          <p14:tracePt t="19336" x="7380288" y="3336925"/>
          <p14:tracePt t="19350" x="7388225" y="3346450"/>
          <p14:tracePt t="19367" x="7458075" y="3398838"/>
          <p14:tracePt t="19383" x="7493000" y="3433763"/>
          <p14:tracePt t="19400" x="7537450" y="3486150"/>
          <p14:tracePt t="19415" x="7562850" y="3546475"/>
          <p14:tracePt t="19432" x="7572375" y="3590925"/>
          <p14:tracePt t="19433" x="7580313" y="3625850"/>
          <p14:tracePt t="19449" x="7580313" y="3660775"/>
          <p14:tracePt t="19465" x="7580313" y="3695700"/>
          <p14:tracePt t="19483" x="7580313" y="3738563"/>
          <p14:tracePt t="19484" x="7580313" y="3748088"/>
          <p14:tracePt t="19501" x="7572375" y="3790950"/>
          <p14:tracePt t="19517" x="7554913" y="3817938"/>
          <p14:tracePt t="19518" x="7537450" y="3843338"/>
          <p14:tracePt t="19532" x="7527925" y="3870325"/>
          <p14:tracePt t="19549" x="7485063" y="3922713"/>
          <p14:tracePt t="19566" x="7450138" y="3965575"/>
          <p14:tracePt t="19582" x="7380288" y="4017963"/>
          <p14:tracePt t="19599" x="7292975" y="4062413"/>
          <p14:tracePt t="19616" x="7240588" y="4079875"/>
          <p14:tracePt t="19617" x="7223125" y="4087813"/>
          <p14:tracePt t="19632" x="7170738" y="4097338"/>
          <p14:tracePt t="19650" x="7108825" y="4097338"/>
          <p14:tracePt t="19666" x="7038975" y="4097338"/>
          <p14:tracePt t="19667" x="7013575" y="4097338"/>
          <p14:tracePt t="19682" x="6951663" y="4097338"/>
          <p14:tracePt t="19700" x="6881813" y="4097338"/>
          <p14:tracePt t="19716" x="6829425" y="4087813"/>
          <p14:tracePt t="19717" x="6804025" y="4087813"/>
          <p14:tracePt t="19732" x="6769100" y="4079875"/>
          <p14:tracePt t="19750" x="6734175" y="4070350"/>
          <p14:tracePt t="19766" x="6664325" y="4062413"/>
          <p14:tracePt t="19783" x="6584950" y="4062413"/>
          <p14:tracePt t="19799" x="6524625" y="4070350"/>
          <p14:tracePt t="19816" x="6419850" y="4087813"/>
          <p14:tracePt t="19832" x="6375400" y="4097338"/>
          <p14:tracePt t="19849" x="6350000" y="4097338"/>
          <p14:tracePt t="19866" x="6340475" y="4105275"/>
          <p14:tracePt t="19867" x="6332538" y="4105275"/>
          <p14:tracePt t="19883" x="6323013" y="4114800"/>
          <p14:tracePt t="19900" x="6315075" y="4114800"/>
          <p14:tracePt t="20001" x="6315075" y="4124325"/>
          <p14:tracePt t="20015" x="6323013" y="4132263"/>
          <p14:tracePt t="20022" x="6357938" y="4149725"/>
          <p14:tracePt t="20034" x="6392863" y="4159250"/>
          <p14:tracePt t="20052" x="6507163" y="4159250"/>
          <p14:tracePt t="20068" x="6567488" y="4159250"/>
          <p14:tracePt t="20085" x="6664325" y="4159250"/>
          <p14:tracePt t="20101" x="6689725" y="4159250"/>
          <p14:tracePt t="20117" x="6821488" y="4141788"/>
          <p14:tracePt t="20135" x="6926263" y="4132263"/>
          <p14:tracePt t="20152" x="6961188" y="4105275"/>
          <p14:tracePt t="20153" x="7004050" y="4087813"/>
          <p14:tracePt t="20168" x="7091363" y="4062413"/>
          <p14:tracePt t="20170" x="7118350" y="4052888"/>
          <p14:tracePt t="20186" x="7178675" y="4027488"/>
          <p14:tracePt t="20200" x="7213600" y="4010025"/>
          <p14:tracePt t="20216" x="7258050" y="3975100"/>
          <p14:tracePt t="20232" x="7300913" y="3948113"/>
          <p14:tracePt t="20233" x="7327900" y="3913188"/>
          <p14:tracePt t="20250" x="7362825" y="3878263"/>
          <p14:tracePt t="20270" x="7405688" y="3817938"/>
          <p14:tracePt t="20272" x="7423150" y="3790950"/>
          <p14:tracePt t="20284" x="7440613" y="3730625"/>
          <p14:tracePt t="20303" x="7458075" y="3660775"/>
          <p14:tracePt t="20305" x="7467600" y="3643313"/>
          <p14:tracePt t="20318" x="7485063" y="3616325"/>
          <p14:tracePt t="20319" x="7485063" y="3573463"/>
          <p14:tracePt t="20334" x="7485063" y="3511550"/>
          <p14:tracePt t="20352" x="7485063" y="3459163"/>
          <p14:tracePt t="20354" x="7475538" y="3433763"/>
          <p14:tracePt t="20368" x="7475538" y="3406775"/>
          <p14:tracePt t="20370" x="7467600" y="3398838"/>
          <p14:tracePt t="20384" x="7458075" y="3381375"/>
          <p14:tracePt t="20402" x="7432675" y="3346450"/>
          <p14:tracePt t="20419" x="7370763" y="3319463"/>
          <p14:tracePt t="20420" x="7353300" y="3311525"/>
          <p14:tracePt t="20436" x="7335838" y="3302000"/>
          <p14:tracePt t="20453" x="7300913" y="3267075"/>
          <p14:tracePt t="20454" x="7283450" y="3259138"/>
          <p14:tracePt t="20469" x="7265988" y="3249613"/>
          <p14:tracePt t="20484" x="7240588" y="3232150"/>
          <p14:tracePt t="20504" x="7196138" y="3214688"/>
          <p14:tracePt t="20519" x="7143750" y="3206750"/>
          <p14:tracePt t="20535" x="7108825" y="3206750"/>
          <p14:tracePt t="20552" x="7065963" y="3206750"/>
          <p14:tracePt t="20554" x="7056438" y="3206750"/>
          <p14:tracePt t="20568" x="7004050" y="3197225"/>
          <p14:tracePt t="20584" x="6996113" y="3197225"/>
          <p14:tracePt t="20586" x="6986588" y="3197225"/>
          <p14:tracePt t="20603" x="6969125" y="3197225"/>
          <p14:tracePt t="20617" x="6943725" y="3197225"/>
          <p14:tracePt t="20633" x="6934200" y="3197225"/>
          <p14:tracePt t="20651" x="6926263" y="3197225"/>
          <p14:tracePt t="20667" x="6916738" y="3206750"/>
          <p14:tracePt t="20683" x="6908800" y="3206750"/>
          <p14:tracePt t="20717" x="6899275" y="3206750"/>
          <p14:tracePt t="20752" x="6881813" y="3206750"/>
          <p14:tracePt t="20809" x="6891338" y="3206750"/>
          <p14:tracePt t="20817" x="6891338" y="3214688"/>
          <p14:tracePt t="20823" x="6908800" y="3224213"/>
          <p14:tracePt t="20834" x="6934200" y="3232150"/>
          <p14:tracePt t="20851" x="7048500" y="3267075"/>
          <p14:tracePt t="20852" x="7091363" y="3267075"/>
          <p14:tracePt t="20868" x="7161213" y="3294063"/>
          <p14:tracePt t="20884" x="7205663" y="3311525"/>
          <p14:tracePt t="20901" x="7275513" y="3336925"/>
          <p14:tracePt t="20916" x="7327900" y="3381375"/>
          <p14:tracePt t="20933" x="7353300" y="3406775"/>
          <p14:tracePt t="20950" x="7397750" y="3424238"/>
          <p14:tracePt t="20966" x="7405688" y="3451225"/>
          <p14:tracePt t="20984" x="7440613" y="3486150"/>
          <p14:tracePt t="20985" x="7450138" y="3503613"/>
          <p14:tracePt t="20999" x="7458075" y="3529013"/>
          <p14:tracePt t="21000" x="7458075" y="3546475"/>
          <p14:tracePt t="21016" x="7475538" y="3608388"/>
          <p14:tracePt t="21033" x="7467600" y="3643313"/>
          <p14:tracePt t="21034" x="7467600" y="3660775"/>
          <p14:tracePt t="21049" x="7458075" y="3686175"/>
          <p14:tracePt t="21051" x="7440613" y="3713163"/>
          <p14:tracePt t="21066" x="7415213" y="3765550"/>
          <p14:tracePt t="21084" x="7380288" y="3800475"/>
          <p14:tracePt t="21100" x="7362825" y="3817938"/>
          <p14:tracePt t="21101" x="7353300" y="3817938"/>
          <p14:tracePt t="21117" x="7335838" y="3852863"/>
          <p14:tracePt t="21133" x="7310438" y="3860800"/>
          <p14:tracePt t="21134" x="7283450" y="3870325"/>
          <p14:tracePt t="21150" x="7213600" y="3878263"/>
          <p14:tracePt t="21167" x="7153275" y="3887788"/>
          <p14:tracePt t="21183" x="7091363" y="3895725"/>
          <p14:tracePt t="21184" x="7048500" y="3913188"/>
          <p14:tracePt t="21200" x="6978650" y="3930650"/>
          <p14:tracePt t="21218" x="6926263" y="3948113"/>
          <p14:tracePt t="21219" x="6891338" y="3957638"/>
          <p14:tracePt t="21232" x="6881813" y="3957638"/>
          <p14:tracePt t="21249" x="6804025" y="3983038"/>
          <p14:tracePt t="21267" x="6724650" y="4017963"/>
          <p14:tracePt t="21268" x="6689725" y="4035425"/>
          <p14:tracePt t="21283" x="6637338" y="4062413"/>
          <p14:tracePt t="21284" x="6594475" y="4070350"/>
          <p14:tracePt t="21300" x="6507163" y="4097338"/>
          <p14:tracePt t="21317" x="6454775" y="4105275"/>
          <p14:tracePt t="21318" x="6437313" y="4114800"/>
          <p14:tracePt t="21333" x="6402388" y="4124325"/>
          <p14:tracePt t="21349" x="6357938" y="4132263"/>
          <p14:tracePt t="21367" x="6340475" y="4141788"/>
          <p14:tracePt t="21383" x="6323013" y="4141788"/>
          <p14:tracePt t="21401" x="6305550" y="4141788"/>
          <p14:tracePt t="21417" x="6297613" y="4141788"/>
          <p14:tracePt t="21433" x="6288088" y="4141788"/>
          <p14:tracePt t="21461" x="6280150" y="4141788"/>
          <p14:tracePt t="21490" x="6270625" y="4141788"/>
          <p14:tracePt t="21979" x="6270625" y="4132263"/>
          <p14:tracePt t="21985" x="6280150" y="4132263"/>
          <p14:tracePt t="22003" x="6280150" y="4124325"/>
          <p14:tracePt t="22013" x="6288088" y="4124325"/>
          <p14:tracePt t="22027" x="6297613" y="4124325"/>
          <p14:tracePt t="22034" x="6297613" y="4114800"/>
          <p14:tracePt t="22049" x="6315075" y="4062413"/>
          <p14:tracePt t="22068" x="6340475" y="4027488"/>
          <p14:tracePt t="22085" x="6340475" y="3957638"/>
          <p14:tracePt t="22101" x="6340475" y="3930650"/>
          <p14:tracePt t="22121" x="6323013" y="3878263"/>
          <p14:tracePt t="22126" x="6305550" y="3852863"/>
          <p14:tracePt t="22128" x="6297613" y="3835400"/>
          <p14:tracePt t="22134" x="6288088" y="3808413"/>
          <p14:tracePt t="22152" x="6270625" y="3756025"/>
          <p14:tracePt t="22172" x="6253163" y="3686175"/>
          <p14:tracePt t="22184" x="6235700" y="3625850"/>
          <p14:tracePt t="22200" x="6227763" y="3590925"/>
          <p14:tracePt t="22217" x="6218238" y="3556000"/>
          <p14:tracePt t="22233" x="6210300" y="3521075"/>
          <p14:tracePt t="22249" x="6200775" y="3486150"/>
          <p14:tracePt t="22266" x="6183313" y="3468688"/>
          <p14:tracePt t="22268" x="6183313" y="3459163"/>
          <p14:tracePt t="22283" x="6183313" y="3451225"/>
          <p14:tracePt t="22299" x="6175375" y="3416300"/>
          <p14:tracePt t="22315" x="6165850" y="3398838"/>
          <p14:tracePt t="22332" x="6157913" y="3381375"/>
          <p14:tracePt t="22334" x="6157913" y="3363913"/>
          <p14:tracePt t="22353" x="6157913" y="3354388"/>
          <p14:tracePt t="22365" x="6157913" y="3346450"/>
          <p14:tracePt t="22383" x="6148388" y="3336925"/>
          <p14:tracePt t="22402" x="6148388" y="3328988"/>
          <p14:tracePt t="22404" x="6148388" y="3319463"/>
          <p14:tracePt t="22462" x="6148388" y="3302000"/>
          <p14:tracePt t="22568" x="6140450" y="3311525"/>
          <p14:tracePt t="22575" x="6130925" y="3328988"/>
          <p14:tracePt t="22584" x="6130925" y="3354388"/>
          <p14:tracePt t="22602" x="6113463" y="3424238"/>
          <p14:tracePt t="22603" x="6105525" y="3451225"/>
          <p14:tracePt t="22618" x="6105525" y="3476625"/>
          <p14:tracePt t="22619" x="6105525" y="3503613"/>
          <p14:tracePt t="22635" x="6105525" y="3556000"/>
          <p14:tracePt t="22652" x="6096000" y="3643313"/>
          <p14:tracePt t="22667" x="6096000" y="3660775"/>
          <p14:tracePt t="22668" x="6096000" y="3678238"/>
          <p14:tracePt t="22686" x="6096000" y="3721100"/>
          <p14:tracePt t="22687" x="6096000" y="3738563"/>
          <p14:tracePt t="22701" x="6096000" y="3748088"/>
          <p14:tracePt t="22703" x="6086475" y="3800475"/>
          <p14:tracePt t="22716" x="6086475" y="3835400"/>
          <p14:tracePt t="22733" x="6086475" y="3887788"/>
          <p14:tracePt t="22750" x="6086475" y="3913188"/>
          <p14:tracePt t="22751" x="6086475" y="3922713"/>
          <p14:tracePt t="22765" x="6086475" y="3940175"/>
          <p14:tracePt t="22784" x="6086475" y="3965575"/>
          <p14:tracePt t="22800" x="6086475" y="3975100"/>
          <p14:tracePt t="22800" x="6086475" y="3992563"/>
          <p14:tracePt t="22815" x="6086475" y="4017963"/>
          <p14:tracePt t="22832" x="6086475" y="4035425"/>
          <p14:tracePt t="22850" x="6086475" y="4052888"/>
          <p14:tracePt t="22865" x="6086475" y="4062413"/>
          <p14:tracePt t="22892" x="6086475" y="4079875"/>
          <p14:tracePt t="22913" x="6086475" y="4087813"/>
          <p14:tracePt t="22986" x="6086475" y="4097338"/>
          <p14:tracePt t="25430" x="6086475" y="4079875"/>
          <p14:tracePt t="25437" x="6096000" y="4062413"/>
          <p14:tracePt t="25444" x="6096000" y="4052888"/>
          <p14:tracePt t="25469" x="6105525" y="4000500"/>
          <p14:tracePt t="25482" x="6105525" y="3940175"/>
          <p14:tracePt t="25502" x="6113463" y="3870325"/>
          <p14:tracePt t="25518" x="6113463" y="3835400"/>
          <p14:tracePt t="25535" x="6113463" y="3783013"/>
          <p14:tracePt t="25536" x="6122988" y="3773488"/>
          <p14:tracePt t="25552" x="6130925" y="3738563"/>
          <p14:tracePt t="25568" x="6130925" y="3713163"/>
          <p14:tracePt t="25585" x="6140450" y="3695700"/>
          <p14:tracePt t="25586" x="6148388" y="3686175"/>
          <p14:tracePt t="25603" x="6148388" y="3678238"/>
          <p14:tracePt t="25607" x="6157913" y="3660775"/>
          <p14:tracePt t="25623" x="6157913" y="3651250"/>
          <p14:tracePt t="25628" x="6157913" y="3643313"/>
          <p14:tracePt t="25635" x="6157913" y="3633788"/>
          <p14:tracePt t="25651" x="6165850" y="3625850"/>
          <p14:tracePt t="25665" x="6165850" y="3616325"/>
          <p14:tracePt t="25684" x="6175375" y="3581400"/>
          <p14:tracePt t="25699" x="6175375" y="3563938"/>
          <p14:tracePt t="25717" x="6175375" y="3546475"/>
          <p14:tracePt t="25733" x="6183313" y="3503613"/>
          <p14:tracePt t="25750" x="6192838" y="3468688"/>
          <p14:tracePt t="25765" x="6192838" y="3459163"/>
          <p14:tracePt t="25783" x="6200775" y="3424238"/>
          <p14:tracePt t="25799" x="6200775" y="3416300"/>
          <p14:tracePt t="25820" x="6210300" y="3398838"/>
          <p14:tracePt t="25837" x="6210300" y="3381375"/>
          <p14:tracePt t="25850" x="6210300" y="3371850"/>
          <p14:tracePt t="25867" x="6227763" y="3363913"/>
          <p14:tracePt t="25868" x="6227763" y="3354388"/>
          <p14:tracePt t="25884" x="6227763" y="3346450"/>
          <p14:tracePt t="25904" x="6227763" y="3336925"/>
          <p14:tracePt t="25917" x="6235700" y="3336925"/>
          <p14:tracePt t="25933" x="6235700" y="3328988"/>
          <p14:tracePt t="25933" x="6235700" y="3319463"/>
          <p14:tracePt t="25953" x="6235700" y="3311525"/>
          <p14:tracePt t="25968" x="6235700" y="3302000"/>
          <p14:tracePt t="26020" x="6235700" y="3294063"/>
          <p14:tracePt t="26056" x="6235700" y="3284538"/>
          <p14:tracePt t="26084" x="6245225" y="3284538"/>
          <p14:tracePt t="26117" x="6253163" y="3284538"/>
          <p14:tracePt t="26190" x="6262688" y="3284538"/>
          <p14:tracePt t="26281" x="6262688" y="3294063"/>
          <p14:tracePt t="26287" x="6262688" y="3311525"/>
          <p14:tracePt t="26306" x="6253163" y="3346450"/>
          <p14:tracePt t="26319" x="6235700" y="3371850"/>
          <p14:tracePt t="26338" x="6200775" y="3441700"/>
          <p14:tracePt t="26357" x="6183313" y="3503613"/>
          <p14:tracePt t="26358" x="6183313" y="3529013"/>
          <p14:tracePt t="26374" x="6175375" y="3573463"/>
          <p14:tracePt t="26387" x="6175375" y="3590925"/>
          <p14:tracePt t="26405" x="6175375" y="3616325"/>
          <p14:tracePt t="26422" x="6175375" y="3643313"/>
          <p14:tracePt t="26440" x="6175375" y="3651250"/>
          <p14:tracePt t="26455" x="6175375" y="3660775"/>
          <p14:tracePt t="26470" x="6175375" y="3668713"/>
          <p14:tracePt t="26471" x="6175375" y="3678238"/>
          <p14:tracePt t="26487" x="6175375" y="3703638"/>
          <p14:tracePt t="26506" x="6175375" y="3721100"/>
          <p14:tracePt t="26507" x="6175375" y="3738563"/>
          <p14:tracePt t="26522" x="6175375" y="3783013"/>
          <p14:tracePt t="26536" x="6175375" y="3817938"/>
          <p14:tracePt t="26553" x="6175375" y="3870325"/>
          <p14:tracePt t="26571" x="6175375" y="3913188"/>
          <p14:tracePt t="26587" x="6175375" y="3948113"/>
          <p14:tracePt t="26603" x="6175375" y="3957638"/>
          <p14:tracePt t="26620" x="6175375" y="4000500"/>
          <p14:tracePt t="26638" x="6175375" y="4010025"/>
          <p14:tracePt t="26655" x="6175375" y="4017963"/>
          <p14:tracePt t="26672" x="6175375" y="4027488"/>
          <p14:tracePt t="26688" x="6175375" y="4035425"/>
          <p14:tracePt t="26733" x="6175375" y="4044950"/>
          <p14:tracePt t="26747" x="6175375" y="4052888"/>
          <p14:tracePt t="26761" x="6175375" y="4062413"/>
          <p14:tracePt t="26771" x="6175375" y="4070350"/>
          <p14:tracePt t="26787" x="6175375" y="4079875"/>
          <p14:tracePt t="26811" x="6175375" y="4087813"/>
          <p14:tracePt t="26841" x="6175375" y="4097338"/>
          <p14:tracePt t="26911" x="6175375" y="4105275"/>
          <p14:tracePt t="31603" x="6192838" y="4105275"/>
          <p14:tracePt t="31610" x="6200775" y="4105275"/>
          <p14:tracePt t="31618" x="6218238" y="4097338"/>
          <p14:tracePt t="31641" x="6297613" y="4070350"/>
          <p14:tracePt t="31656" x="6357938" y="4000500"/>
          <p14:tracePt t="31667" x="6402388" y="3948113"/>
          <p14:tracePt t="31684" x="6497638" y="3773488"/>
          <p14:tracePt t="31702" x="6550025" y="3668713"/>
          <p14:tracePt t="31717" x="6559550" y="3616325"/>
          <p14:tracePt t="31718" x="6567488" y="3590925"/>
          <p14:tracePt t="31734" x="6584950" y="3521075"/>
          <p14:tracePt t="31753" x="6611938" y="3416300"/>
          <p14:tracePt t="31766" x="6629400" y="3354388"/>
          <p14:tracePt t="31786" x="6637338" y="3302000"/>
          <p14:tracePt t="31803" x="6637338" y="3249613"/>
          <p14:tracePt t="31819" x="6637338" y="3241675"/>
          <p14:tracePt t="31837" x="6637338" y="3224213"/>
          <p14:tracePt t="31854" x="6637338" y="3206750"/>
          <p14:tracePt t="31872" x="6619875" y="3197225"/>
          <p14:tracePt t="31886" x="6611938" y="3197225"/>
          <p14:tracePt t="31911" x="6584950" y="3189288"/>
          <p14:tracePt t="31913" x="6577013" y="3179763"/>
          <p14:tracePt t="31918" x="6567488" y="3179763"/>
          <p14:tracePt t="31933" x="6524625" y="3171825"/>
          <p14:tracePt t="31950" x="6419850" y="3162300"/>
          <p14:tracePt t="31967" x="6340475" y="3154363"/>
          <p14:tracePt t="31983" x="6280150" y="3162300"/>
          <p14:tracePt t="31985" x="6253163" y="3162300"/>
          <p14:tracePt t="32001" x="6210300" y="3179763"/>
          <p14:tracePt t="32016" x="6122988" y="3197225"/>
          <p14:tracePt t="32034" x="5973763" y="3249613"/>
          <p14:tracePt t="32050" x="5886450" y="3284538"/>
          <p14:tracePt t="32066" x="5799138" y="3328988"/>
          <p14:tracePt t="32083" x="5737225" y="3371850"/>
          <p14:tracePt t="32084" x="5719763" y="3389313"/>
          <p14:tracePt t="32100" x="5684838" y="3441700"/>
          <p14:tracePt t="32117" x="5607050" y="3511550"/>
          <p14:tracePt t="32118" x="5572125" y="3546475"/>
          <p14:tracePt t="32134" x="5527675" y="3608388"/>
          <p14:tracePt t="32151" x="5475288" y="3668713"/>
          <p14:tracePt t="32167" x="5422900" y="3748088"/>
          <p14:tracePt t="32169" x="5405438" y="3790950"/>
          <p14:tracePt t="32184" x="5380038" y="3852863"/>
          <p14:tracePt t="32200" x="5380038" y="3965575"/>
          <p14:tracePt t="32216" x="5422900" y="4062413"/>
          <p14:tracePt t="32234" x="5527675" y="4219575"/>
          <p14:tracePt t="32249" x="5580063" y="4281488"/>
          <p14:tracePt t="32267" x="5667375" y="4341813"/>
          <p14:tracePt t="32268" x="5729288" y="4368800"/>
          <p14:tracePt t="32283" x="5851525" y="4394200"/>
          <p14:tracePt t="32300" x="5991225" y="4386263"/>
          <p14:tracePt t="32317" x="6157913" y="4359275"/>
          <p14:tracePt t="32318" x="6218238" y="4341813"/>
          <p14:tracePt t="32334" x="6367463" y="4298950"/>
          <p14:tracePt t="32351" x="6497638" y="4246563"/>
          <p14:tracePt t="32367" x="6602413" y="4184650"/>
          <p14:tracePt t="32368" x="6646863" y="4159250"/>
          <p14:tracePt t="32384" x="6734175" y="4062413"/>
          <p14:tracePt t="32400" x="6821488" y="3930650"/>
          <p14:tracePt t="32417" x="6864350" y="3783013"/>
          <p14:tracePt t="32433" x="6864350" y="3703638"/>
          <p14:tracePt t="32449" x="6846888" y="3660775"/>
          <p14:tracePt t="32467" x="6769100" y="3590925"/>
          <p14:tracePt t="32483" x="6654800" y="3529013"/>
          <p14:tracePt t="32500" x="6550025" y="3486150"/>
          <p14:tracePt t="32501" x="6515100" y="3468688"/>
          <p14:tracePt t="32517" x="6454775" y="3451225"/>
          <p14:tracePt t="32518" x="6427788" y="3441700"/>
          <p14:tracePt t="32533" x="6367463" y="3433763"/>
          <p14:tracePt t="32550" x="6270625" y="3424238"/>
          <p14:tracePt t="32551" x="6235700" y="3416300"/>
          <p14:tracePt t="32567" x="6105525" y="3416300"/>
          <p14:tracePt t="32583" x="6034088" y="3416300"/>
          <p14:tracePt t="32600" x="5981700" y="3416300"/>
          <p14:tracePt t="32602" x="5956300" y="3424238"/>
          <p14:tracePt t="32615" x="5921375" y="3424238"/>
          <p14:tracePt t="32635" x="5868988" y="3468688"/>
          <p14:tracePt t="32637" x="5842000" y="3494088"/>
          <p14:tracePt t="32652" x="5789613" y="3573463"/>
          <p14:tracePt t="32667" x="5719763" y="3633788"/>
          <p14:tracePt t="32684" x="5624513" y="3738563"/>
          <p14:tracePt t="32703" x="5545138" y="3895725"/>
          <p14:tracePt t="32718" x="5537200" y="3940175"/>
          <p14:tracePt t="32721" x="5537200" y="4000500"/>
          <p14:tracePt t="32723" x="5537200" y="4035425"/>
          <p14:tracePt t="32733" x="5562600" y="4079875"/>
          <p14:tracePt t="32752" x="5607050" y="4167188"/>
          <p14:tracePt t="32768" x="5711825" y="4254500"/>
          <p14:tracePt t="32784" x="5824538" y="4341813"/>
          <p14:tracePt t="32786" x="5903913" y="4376738"/>
          <p14:tracePt t="32802" x="6043613" y="4429125"/>
          <p14:tracePt t="32817" x="6183313" y="4481513"/>
          <p14:tracePt t="32834" x="6323013" y="4508500"/>
          <p14:tracePt t="32837" x="6357938" y="4516438"/>
          <p14:tracePt t="32851" x="6402388" y="4516438"/>
          <p14:tracePt t="32853" x="6427788" y="4516438"/>
          <p14:tracePt t="32869" x="6454775" y="4516438"/>
          <p14:tracePt t="32871" x="6472238" y="4516438"/>
          <p14:tracePt t="32893" x="6480175" y="4508500"/>
          <p14:tracePt t="32907" x="6489700" y="4508500"/>
          <p14:tracePt t="32928" x="6489700" y="4498975"/>
          <p14:tracePt t="32957" x="6497638" y="4498975"/>
          <p14:tracePt t="32993" x="6507163" y="4498975"/>
          <p14:tracePt t="33106" x="6507163" y="4491038"/>
          <p14:tracePt t="33119" x="6507163" y="4464050"/>
          <p14:tracePt t="33127" x="6515100" y="4429125"/>
          <p14:tracePt t="33135" x="6515100" y="4368800"/>
          <p14:tracePt t="33154" x="6515100" y="4289425"/>
          <p14:tracePt t="33155" x="6515100" y="4264025"/>
          <p14:tracePt t="33168" x="6524625" y="4229100"/>
          <p14:tracePt t="33171" x="6524625" y="4184650"/>
          <p14:tracePt t="33186" x="6542088" y="4087813"/>
          <p14:tracePt t="33203" x="6550025" y="4010025"/>
          <p14:tracePt t="33204" x="6559550" y="3975100"/>
          <p14:tracePt t="33219" x="6559550" y="3905250"/>
          <p14:tracePt t="33233" x="6550025" y="3825875"/>
          <p14:tracePt t="33251" x="6532563" y="3765550"/>
          <p14:tracePt t="33267" x="6507163" y="3730625"/>
          <p14:tracePt t="33282" x="6480175" y="3686175"/>
          <p14:tracePt t="33300" x="6419850" y="3660775"/>
          <p14:tracePt t="33316" x="6280150" y="3598863"/>
          <p14:tracePt t="33333" x="6175375" y="3563938"/>
          <p14:tracePt t="33350" x="6096000" y="3546475"/>
          <p14:tracePt t="33366" x="5991225" y="3521075"/>
          <p14:tracePt t="33382" x="5938838" y="3511550"/>
          <p14:tracePt t="33401" x="5842000" y="3486150"/>
          <p14:tracePt t="33402" x="5799138" y="3476625"/>
          <p14:tracePt t="33416" x="5764213" y="3476625"/>
          <p14:tracePt t="33432" x="5624513" y="3468688"/>
          <p14:tracePt t="33450" x="5580063" y="3468688"/>
          <p14:tracePt t="33451" x="5554663" y="3468688"/>
          <p14:tracePt t="33466" x="5527675" y="3468688"/>
          <p14:tracePt t="33482" x="5492750" y="3459163"/>
          <p14:tracePt t="33500" x="5475288" y="3459163"/>
          <p14:tracePt t="33501" x="5457825" y="3451225"/>
          <p14:tracePt t="33515" x="5440363" y="3441700"/>
          <p14:tracePt t="33532" x="5440363" y="3424238"/>
          <p14:tracePt t="33550" x="5414963" y="3406775"/>
          <p14:tracePt t="33566" x="5405438" y="3398838"/>
          <p14:tracePt t="33593" x="5405438" y="3389313"/>
          <p14:tracePt t="33615" x="5397500" y="3389313"/>
          <p14:tracePt t="33622" x="5397500" y="3381375"/>
          <p14:tracePt t="33680" x="5405438" y="3381375"/>
          <p14:tracePt t="33687" x="5432425" y="3363913"/>
          <p14:tracePt t="33701" x="5457825" y="3363913"/>
          <p14:tracePt t="33717" x="5519738" y="3354388"/>
          <p14:tracePt t="33736" x="5737225" y="3319463"/>
          <p14:tracePt t="33753" x="5894388" y="3276600"/>
          <p14:tracePt t="33767" x="6016625" y="3241675"/>
          <p14:tracePt t="33784" x="6210300" y="3232150"/>
          <p14:tracePt t="33800" x="6253163" y="3232150"/>
          <p14:tracePt t="33801" x="6297613" y="3232150"/>
          <p14:tracePt t="33817" x="6392863" y="3232150"/>
          <p14:tracePt t="33833" x="6454775" y="3224213"/>
          <p14:tracePt t="33834" x="6472238" y="3224213"/>
          <p14:tracePt t="33850" x="6507163" y="3224213"/>
          <p14:tracePt t="33867" x="6532563" y="3224213"/>
          <p14:tracePt t="33882" x="6559550" y="3224213"/>
          <p14:tracePt t="33899" x="6577013" y="3224213"/>
          <p14:tracePt t="33917" x="6594475" y="3224213"/>
          <p14:tracePt t="33933" x="6611938" y="3224213"/>
          <p14:tracePt t="33950" x="6654800" y="3224213"/>
          <p14:tracePt t="33967" x="6672263" y="3224213"/>
          <p14:tracePt t="33983" x="6699250" y="3224213"/>
          <p14:tracePt t="34000" x="6707188" y="3224213"/>
          <p14:tracePt t="34033" x="6716713" y="3224213"/>
          <p14:tracePt t="34061" x="6724650" y="3224213"/>
          <p14:tracePt t="34097" x="6734175" y="3224213"/>
          <p14:tracePt t="34951" x="6742113" y="3224213"/>
          <p14:tracePt t="34953" x="6742113" y="3232150"/>
          <p14:tracePt t="34969" x="6742113" y="3241675"/>
          <p14:tracePt t="35004" x="6742113" y="3249613"/>
          <p14:tracePt t="35033" x="6751638" y="3249613"/>
          <p14:tracePt t="35118" x="6751638" y="3259138"/>
          <p14:tracePt t="35445" x="6769100" y="3259138"/>
          <p14:tracePt t="35482" x="6777038" y="3259138"/>
          <p14:tracePt t="35541" x="6786563" y="3259138"/>
          <p14:tracePt t="35558" x="6794500" y="3259138"/>
          <p14:tracePt t="35564" x="6794500" y="3249613"/>
          <p14:tracePt t="35572" x="6804025" y="3249613"/>
          <p14:tracePt t="35606" x="6811963" y="3249613"/>
          <p14:tracePt t="35621" x="6821488" y="3249613"/>
          <p14:tracePt t="35643" x="6829425" y="3249613"/>
          <p14:tracePt t="35656" x="6838950" y="3249613"/>
          <p14:tracePt t="35692" x="6846888" y="3249613"/>
          <p14:tracePt t="35942" x="6856413" y="3249613"/>
          <p14:tracePt t="45019" x="6838950" y="3249613"/>
          <p14:tracePt t="45025" x="6769100" y="3259138"/>
          <p14:tracePt t="45033" x="6724650" y="3267075"/>
          <p14:tracePt t="45053" x="6567488" y="3284538"/>
          <p14:tracePt t="45054" x="6497638" y="3294063"/>
          <p14:tracePt t="45069" x="6350000" y="3302000"/>
          <p14:tracePt t="45085" x="6218238" y="3302000"/>
          <p14:tracePt t="45103" x="6026150" y="3311525"/>
          <p14:tracePt t="45118" x="5921375" y="3311525"/>
          <p14:tracePt t="45135" x="5824538" y="3311525"/>
          <p14:tracePt t="45153" x="5754688" y="3302000"/>
          <p14:tracePt t="45168" x="5737225" y="3294063"/>
          <p14:tracePt t="45185" x="5719763" y="3294063"/>
          <p14:tracePt t="45203" x="5711825" y="3284538"/>
          <p14:tracePt t="45282" x="5729288" y="3284538"/>
          <p14:tracePt t="45287" x="5789613" y="3294063"/>
          <p14:tracePt t="45300" x="5824538" y="3294063"/>
          <p14:tracePt t="45301" x="5868988" y="3302000"/>
          <p14:tracePt t="45317" x="5929313" y="3311525"/>
          <p14:tracePt t="45318" x="5999163" y="3311525"/>
          <p14:tracePt t="45334" x="6113463" y="3328988"/>
          <p14:tracePt t="45350" x="6210300" y="3336925"/>
          <p14:tracePt t="45366" x="6245225" y="3354388"/>
          <p14:tracePt t="45383" x="6262688" y="3363913"/>
          <p14:tracePt t="45401" x="6270625" y="3363913"/>
          <p14:tracePt t="45416" x="6280150" y="3371850"/>
          <p14:tracePt t="45436" x="6270625" y="3371850"/>
          <p14:tracePt t="45450" x="6130925" y="3371850"/>
          <p14:tracePt t="45466" x="5956300" y="3354388"/>
          <p14:tracePt t="45483" x="5799138" y="3336925"/>
          <p14:tracePt t="45501" x="5737225" y="3328988"/>
          <p14:tracePt t="45502" x="5711825" y="3328988"/>
          <p14:tracePt t="45516" x="5694363" y="3319463"/>
          <p14:tracePt t="45535" x="5684838" y="3319463"/>
          <p14:tracePt t="45577" x="5694363" y="3319463"/>
          <p14:tracePt t="45584" x="5754688" y="3319463"/>
          <p14:tracePt t="45591" x="5789613" y="3319463"/>
          <p14:tracePt t="45600" x="5868988" y="3328988"/>
          <p14:tracePt t="45617" x="5991225" y="3354388"/>
          <p14:tracePt t="45633" x="6113463" y="3363913"/>
          <p14:tracePt t="45634" x="6157913" y="3363913"/>
          <p14:tracePt t="45652" x="6253163" y="3371850"/>
          <p14:tracePt t="45666" x="6297613" y="3381375"/>
          <p14:tracePt t="45683" x="6332538" y="3389313"/>
          <p14:tracePt t="45701" x="6340475" y="3389313"/>
          <p14:tracePt t="45716" x="6350000" y="3389313"/>
          <p14:tracePt t="45734" x="6357938" y="3389313"/>
          <p14:tracePt t="46244" x="6384925" y="3389313"/>
          <p14:tracePt t="46252" x="6445250" y="3381375"/>
          <p14:tracePt t="46257" x="6497638" y="3363913"/>
          <p14:tracePt t="46267" x="6567488" y="3346450"/>
          <p14:tracePt t="46285" x="6724650" y="3311525"/>
          <p14:tracePt t="46287" x="6769100" y="3294063"/>
          <p14:tracePt t="46302" x="6881813" y="3284538"/>
          <p14:tracePt t="46318" x="6943725" y="3276600"/>
          <p14:tracePt t="46334" x="6969125" y="3276600"/>
          <p14:tracePt t="46351" x="6978650" y="3276600"/>
          <p14:tracePt t="46372" x="6996113" y="3276600"/>
          <p14:tracePt t="46663" x="6986588" y="3276600"/>
          <p14:tracePt t="46677" x="6961188" y="3276600"/>
          <p14:tracePt t="46685" x="6951663" y="3276600"/>
          <p14:tracePt t="46702" x="6916738" y="3284538"/>
          <p14:tracePt t="46704" x="6908800" y="3284538"/>
          <p14:tracePt t="46719" x="6891338" y="3284538"/>
          <p14:tracePt t="46735" x="6881813" y="3284538"/>
          <p14:tracePt t="46736" x="6881813" y="3294063"/>
          <p14:tracePt t="46751" x="6873875" y="3294063"/>
          <p14:tracePt t="46768" x="6856413" y="3294063"/>
          <p14:tracePt t="46784" x="6838950" y="3294063"/>
          <p14:tracePt t="46802" x="6829425" y="3294063"/>
          <p14:tracePt t="46817" x="6821488" y="3294063"/>
          <p14:tracePt t="46833" x="6811963" y="3294063"/>
          <p14:tracePt t="47075" x="6804025" y="3294063"/>
          <p14:tracePt t="47101" x="6794500" y="3294063"/>
          <p14:tracePt t="47115" x="6759575" y="3276600"/>
          <p14:tracePt t="47123" x="6724650" y="3267075"/>
          <p14:tracePt t="47135" x="6689725" y="3249613"/>
          <p14:tracePt t="47136" x="6654800" y="3241675"/>
          <p14:tracePt t="47153" x="6507163" y="3197225"/>
          <p14:tracePt t="47169" x="6323013" y="3189288"/>
          <p14:tracePt t="47186" x="6175375" y="3179763"/>
          <p14:tracePt t="47187" x="6122988" y="3179763"/>
          <p14:tracePt t="47202" x="6061075" y="3179763"/>
          <p14:tracePt t="47203" x="6016625" y="3179763"/>
          <p14:tracePt t="47218" x="5921375" y="3189288"/>
          <p14:tracePt t="47234" x="5834063" y="3197225"/>
          <p14:tracePt t="47235" x="5781675" y="3206750"/>
          <p14:tracePt t="47250" x="5754688" y="3206750"/>
          <p14:tracePt t="47251" x="5737225" y="3214688"/>
          <p14:tracePt t="47266" x="5711825" y="3214688"/>
          <p14:tracePt t="47282" x="5711825" y="3224213"/>
          <p14:tracePt t="47300" x="5702300" y="3224213"/>
          <p14:tracePt t="47341" x="5702300" y="3232150"/>
          <p14:tracePt t="47363" x="5764213" y="3249613"/>
          <p14:tracePt t="47372" x="5799138" y="3249613"/>
          <p14:tracePt t="47384" x="5868988" y="3267075"/>
          <p14:tracePt t="47401" x="5946775" y="3276600"/>
          <p14:tracePt t="47418" x="6034088" y="3294063"/>
          <p14:tracePt t="47420" x="6069013" y="3302000"/>
          <p14:tracePt t="47433" x="6140450" y="3328988"/>
          <p14:tracePt t="47434" x="6218238" y="3328988"/>
          <p14:tracePt t="47449" x="6384925" y="3346450"/>
          <p14:tracePt t="47467" x="6489700" y="3346450"/>
          <p14:tracePt t="47484" x="6602413" y="3354388"/>
          <p14:tracePt t="47500" x="6619875" y="3354388"/>
          <p14:tracePt t="47516" x="6629400" y="3363913"/>
          <p14:tracePt t="47534" x="6637338" y="3363913"/>
          <p14:tracePt t="47562" x="6646863" y="3363913"/>
          <p14:tracePt t="47626" x="6654800" y="3363913"/>
          <p14:tracePt t="47656" x="6664325" y="3363913"/>
          <p14:tracePt t="47691" x="6672263" y="3363913"/>
          <p14:tracePt t="47762" x="6681788" y="3363913"/>
          <p14:tracePt t="47803" x="6689725" y="3363913"/>
          <p14:tracePt t="47826" x="6707188" y="3363913"/>
          <p14:tracePt t="47831" x="6724650" y="3371850"/>
          <p14:tracePt t="47847" x="6742113" y="3371850"/>
          <p14:tracePt t="47854" x="6751638" y="3371850"/>
          <p14:tracePt t="47870" x="6786563" y="3371850"/>
          <p14:tracePt t="47885" x="6804025" y="3371850"/>
          <p14:tracePt t="47901" x="6811963" y="3371850"/>
          <p14:tracePt t="47916" x="6821488" y="3371850"/>
          <p14:tracePt t="47951" x="6829425" y="3371850"/>
          <p14:tracePt t="47986" x="6846888" y="3371850"/>
          <p14:tracePt t="49285" x="6846888" y="3363913"/>
          <p14:tracePt t="49327" x="6846888" y="3354388"/>
          <p14:tracePt t="49334" x="6856413" y="3336925"/>
          <p14:tracePt t="49341" x="6856413" y="3276600"/>
          <p14:tracePt t="49352" x="6873875" y="3232150"/>
          <p14:tracePt t="49369" x="6916738" y="3014663"/>
          <p14:tracePt t="49385" x="6986588" y="2847975"/>
          <p14:tracePt t="49402" x="7038975" y="2708275"/>
          <p14:tracePt t="49418" x="7126288" y="2454275"/>
          <p14:tracePt t="49434" x="7153275" y="2366963"/>
          <p14:tracePt t="49435" x="7196138" y="2271713"/>
          <p14:tracePt t="49451" x="7258050" y="2122488"/>
          <p14:tracePt t="49467" x="7318375" y="1947863"/>
          <p14:tracePt t="49468" x="7345363" y="1843088"/>
          <p14:tracePt t="49482" x="7380288" y="1651000"/>
          <p14:tracePt t="49500" x="7423150" y="1503363"/>
          <p14:tracePt t="49516" x="7432675" y="1292225"/>
          <p14:tracePt t="49517" x="7432675" y="1196975"/>
          <p14:tracePt t="49532" x="7440613" y="987425"/>
          <p14:tracePt t="49550" x="7440613" y="768350"/>
          <p14:tracePt t="49567" x="7405688" y="419100"/>
          <p14:tracePt t="49583" x="7388225" y="254000"/>
          <p14:tracePt t="49601" x="7362825" y="87313"/>
          <p14:tracePt t="49603" x="7353300" y="4445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166BE8-5139-4054-ADAE-8520D23CDB6B}"/>
              </a:ext>
            </a:extLst>
          </p:cNvPr>
          <p:cNvSpPr>
            <a:spLocks noGrp="1"/>
          </p:cNvSpPr>
          <p:nvPr>
            <p:ph sz="quarter" idx="13"/>
          </p:nvPr>
        </p:nvSpPr>
        <p:spPr>
          <a:xfrm>
            <a:off x="76200" y="1381124"/>
            <a:ext cx="8991600" cy="5324476"/>
          </a:xfrm>
        </p:spPr>
        <p:txBody>
          <a:bodyPr>
            <a:normAutofit fontScale="55000" lnSpcReduction="20000"/>
          </a:bodyPr>
          <a:lstStyle/>
          <a:p>
            <a:pPr marL="0" indent="0">
              <a:buNone/>
            </a:pPr>
            <a:r>
              <a:rPr lang="en-US" sz="4300" b="1" dirty="0">
                <a:latin typeface="Gill Sans Nova Cond" panose="020B0606020104020203" pitchFamily="34" charset="0"/>
              </a:rPr>
              <a:t>A coherent sequence or series of courses selected from one of the following: </a:t>
            </a:r>
          </a:p>
          <a:p>
            <a:pPr marL="0" indent="0" algn="ctr">
              <a:buNone/>
            </a:pPr>
            <a:r>
              <a:rPr lang="en-US" sz="3800" b="1" dirty="0">
                <a:solidFill>
                  <a:srgbClr val="92D050"/>
                </a:solidFill>
                <a:latin typeface="Gill Sans Nova Cond" panose="020B0606020104020203" pitchFamily="34" charset="0"/>
              </a:rPr>
              <a:t>All options must include algebra II, chemistry and physics.</a:t>
            </a:r>
          </a:p>
          <a:p>
            <a:pPr marL="0" indent="0" algn="ctr">
              <a:buNone/>
            </a:pPr>
            <a:endParaRPr lang="en-US" sz="3200" b="1" dirty="0">
              <a:solidFill>
                <a:srgbClr val="FF0000"/>
              </a:solidFill>
              <a:latin typeface="Gill Sans Nova Cond" panose="020B0606020104020203" pitchFamily="34" charset="0"/>
            </a:endParaRPr>
          </a:p>
          <a:p>
            <a:pPr>
              <a:buFont typeface="Wingdings" panose="05000000000000000000" pitchFamily="2" charset="2"/>
              <a:buChar char="§"/>
            </a:pPr>
            <a:r>
              <a:rPr lang="en-US" sz="4800" b="1" dirty="0">
                <a:latin typeface="Gill Sans Nova Cond" panose="020B0606020104020203" pitchFamily="34" charset="0"/>
              </a:rPr>
              <a:t>Program of Study (</a:t>
            </a:r>
            <a:r>
              <a:rPr lang="en-US" sz="4800" cap="all" dirty="0">
                <a:latin typeface="Gill Sans Nova Cond" panose="020B0606020104020203" pitchFamily="34" charset="0"/>
                <a:cs typeface="+mn-cs"/>
              </a:rPr>
              <a:t>4 or more credits in 3 or more classes)</a:t>
            </a:r>
            <a:r>
              <a:rPr lang="en-US" sz="4800" b="1" dirty="0">
                <a:latin typeface="Gill Sans Nova Cond" panose="020B0606020104020203" pitchFamily="34" charset="0"/>
              </a:rPr>
              <a:t>:</a:t>
            </a:r>
          </a:p>
          <a:p>
            <a:pPr lvl="1" fontAlgn="base">
              <a:spcBef>
                <a:spcPts val="0"/>
              </a:spcBef>
              <a:spcAft>
                <a:spcPct val="0"/>
              </a:spcAft>
              <a:buFont typeface="Wingdings" panose="05000000000000000000" pitchFamily="2" charset="2"/>
              <a:buChar char="§"/>
            </a:pPr>
            <a:r>
              <a:rPr lang="en-US" sz="4400" dirty="0">
                <a:latin typeface="Gill Sans Nova Cond" panose="020B0606020104020203" pitchFamily="34" charset="0"/>
              </a:rPr>
              <a:t>Robotics &amp; Automation Technology</a:t>
            </a:r>
          </a:p>
          <a:p>
            <a:pPr lvl="1" fontAlgn="base">
              <a:spcBef>
                <a:spcPts val="0"/>
              </a:spcBef>
              <a:spcAft>
                <a:spcPct val="0"/>
              </a:spcAft>
              <a:buFont typeface="Wingdings" panose="05000000000000000000" pitchFamily="2" charset="2"/>
              <a:buChar char="§"/>
            </a:pPr>
            <a:r>
              <a:rPr lang="en-US" sz="4400" dirty="0">
                <a:latin typeface="Gill Sans Nova Cond" panose="020B0606020104020203" pitchFamily="34" charset="0"/>
              </a:rPr>
              <a:t>programming and software development</a:t>
            </a:r>
          </a:p>
          <a:p>
            <a:pPr>
              <a:buFont typeface="Wingdings" panose="05000000000000000000" pitchFamily="2" charset="2"/>
              <a:buChar char="§"/>
            </a:pPr>
            <a:endParaRPr lang="en-US" sz="3200" b="1" dirty="0">
              <a:latin typeface="Gill Sans Nova Cond" panose="020B0606020104020203" pitchFamily="34" charset="0"/>
            </a:endParaRPr>
          </a:p>
          <a:p>
            <a:pPr>
              <a:buFont typeface="Wingdings" panose="05000000000000000000" pitchFamily="2" charset="2"/>
              <a:buChar char="§"/>
            </a:pPr>
            <a:r>
              <a:rPr lang="en-US" sz="4800" b="1" dirty="0">
                <a:latin typeface="Gill Sans Nova Cond" panose="020B0606020104020203" pitchFamily="34" charset="0"/>
              </a:rPr>
              <a:t>5 Math Credits - including algebra 1, geometry, algebra 2 and two additional courses for which algebra 2 is a prerequisite</a:t>
            </a:r>
          </a:p>
          <a:p>
            <a:pPr>
              <a:buFont typeface="Wingdings" panose="05000000000000000000" pitchFamily="2" charset="2"/>
              <a:buChar char="§"/>
            </a:pPr>
            <a:r>
              <a:rPr lang="en-US" sz="4800" b="1" dirty="0">
                <a:latin typeface="Gill Sans Nova Cond" panose="020B0606020104020203" pitchFamily="34" charset="0"/>
              </a:rPr>
              <a:t>5 Science Credits - including biology, chemistry, physics and two additional science courses </a:t>
            </a:r>
          </a:p>
          <a:p>
            <a:pPr>
              <a:buFont typeface="Wingdings" panose="05000000000000000000" pitchFamily="2" charset="2"/>
              <a:buChar char="§"/>
            </a:pPr>
            <a:r>
              <a:rPr lang="en-US" sz="4800" b="1" dirty="0">
                <a:latin typeface="Gill Sans Nova Cond" panose="020B0606020104020203" pitchFamily="34" charset="0"/>
              </a:rPr>
              <a:t>Math/Science Credits – Including Algebra 2, Biology, Chemistry and Physics, one additional Math course for which algebra 2 is a prerequisite &amp; One additional Science Course</a:t>
            </a:r>
          </a:p>
          <a:p>
            <a:pPr marL="0" indent="0">
              <a:buNone/>
            </a:pPr>
            <a:endParaRPr lang="en-US" dirty="0"/>
          </a:p>
        </p:txBody>
      </p:sp>
      <p:sp>
        <p:nvSpPr>
          <p:cNvPr id="6" name="Flowchart: Alternate Process 5">
            <a:extLst>
              <a:ext uri="{FF2B5EF4-FFF2-40B4-BE49-F238E27FC236}">
                <a16:creationId xmlns:a16="http://schemas.microsoft.com/office/drawing/2014/main" id="{8310EA12-D3FE-B1A6-C806-1113A2C202C1}"/>
              </a:ext>
            </a:extLst>
          </p:cNvPr>
          <p:cNvSpPr/>
          <p:nvPr/>
        </p:nvSpPr>
        <p:spPr>
          <a:xfrm>
            <a:off x="381000" y="228600"/>
            <a:ext cx="8382000" cy="1019175"/>
          </a:xfrm>
          <a:prstGeom prst="flowChartAlternateProcess">
            <a:avLst/>
          </a:prstGeom>
          <a:solidFill>
            <a:srgbClr val="80C000"/>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15000"/>
              </a:lnSpc>
              <a:spcAft>
                <a:spcPts val="1000"/>
              </a:spcAft>
              <a:buClrTx/>
              <a:buSzTx/>
              <a:buFontTx/>
              <a:buNone/>
              <a:tabLst/>
              <a:defRPr/>
            </a:pPr>
            <a:r>
              <a:rPr lang="en-US" sz="280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STEM </a:t>
            </a:r>
          </a:p>
          <a:p>
            <a:pPr marL="0" marR="0" lvl="0" indent="0" algn="ctr" defTabSz="457200" eaLnBrk="1" fontAlgn="auto" latinLnBrk="0" hangingPunct="1">
              <a:lnSpc>
                <a:spcPct val="115000"/>
              </a:lnSpc>
              <a:spcAft>
                <a:spcPts val="1000"/>
              </a:spcAft>
              <a:buClrTx/>
              <a:buSzTx/>
              <a:buFontTx/>
              <a:buNone/>
              <a:tabLst/>
              <a:defRPr/>
            </a:pPr>
            <a:r>
              <a:rPr lang="en-US" sz="200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(Science, Technology, Engineering and Mathematics)</a:t>
            </a:r>
            <a:endParaRPr lang="en-US" sz="240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pic>
        <p:nvPicPr>
          <p:cNvPr id="2" name="Recorded Sound">
            <a:hlinkClick r:id="" action="ppaction://media"/>
            <a:extLst>
              <a:ext uri="{FF2B5EF4-FFF2-40B4-BE49-F238E27FC236}">
                <a16:creationId xmlns:a16="http://schemas.microsoft.com/office/drawing/2014/main" id="{0104F065-607A-D4A8-E29D-091CAC4B9F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6229349"/>
            <a:ext cx="609600" cy="609600"/>
          </a:xfrm>
          <a:prstGeom prst="rect">
            <a:avLst/>
          </a:prstGeom>
        </p:spPr>
      </p:pic>
    </p:spTree>
    <p:extLst>
      <p:ext uri="{BB962C8B-B14F-4D97-AF65-F5344CB8AC3E}">
        <p14:creationId xmlns:p14="http://schemas.microsoft.com/office/powerpoint/2010/main" val="3041509491"/>
      </p:ext>
    </p:extLst>
  </p:cSld>
  <p:clrMapOvr>
    <a:masterClrMapping/>
  </p:clrMapOvr>
  <mc:AlternateContent xmlns:mc="http://schemas.openxmlformats.org/markup-compatibility/2006" xmlns:p14="http://schemas.microsoft.com/office/powerpoint/2010/main">
    <mc:Choice Requires="p14">
      <p:transition spd="slow" p14:dur="2000" advTm="96243"/>
    </mc:Choice>
    <mc:Fallback xmlns="">
      <p:transition spd="slow" advTm="96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remove"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60" x="9021763" y="673100"/>
          <p14:tracePt t="1965" x="8924925" y="593725"/>
          <p14:tracePt t="1981" x="8742363" y="454025"/>
          <p14:tracePt t="1999" x="8515350" y="349250"/>
          <p14:tracePt t="2000" x="8418513" y="306388"/>
          <p14:tracePt t="2015" x="8313738" y="254000"/>
          <p14:tracePt t="2017" x="8208963" y="219075"/>
          <p14:tracePt t="2031" x="7999413" y="174625"/>
          <p14:tracePt t="2048" x="7772400" y="114300"/>
          <p14:tracePt t="2064" x="7450138" y="79375"/>
          <p14:tracePt t="2080" x="7213600" y="44450"/>
          <p14:tracePt t="2097" x="7056438" y="17463"/>
          <p14:tracePt t="2114" x="6856413" y="0"/>
          <p14:tracePt t="2217" x="6280150" y="9525"/>
          <p14:tracePt t="2231" x="6175375" y="52388"/>
          <p14:tracePt t="2249" x="5973763" y="104775"/>
          <p14:tracePt t="2265" x="5834063" y="139700"/>
          <p14:tracePt t="2281" x="5702300" y="166688"/>
          <p14:tracePt t="2298" x="5589588" y="192088"/>
          <p14:tracePt t="2314" x="5545138" y="209550"/>
          <p14:tracePt t="2331" x="5502275" y="219075"/>
          <p14:tracePt t="2348" x="5467350" y="236538"/>
          <p14:tracePt t="2364" x="5449888" y="236538"/>
          <p14:tracePt t="2380" x="5440363" y="244475"/>
          <p14:tracePt t="2397" x="5432425" y="244475"/>
          <p14:tracePt t="2398" x="5432425" y="254000"/>
          <p14:tracePt t="2414" x="5414963" y="261938"/>
          <p14:tracePt t="2430" x="5397500" y="296863"/>
          <p14:tracePt t="2448" x="5380038" y="314325"/>
          <p14:tracePt t="2464" x="5380038" y="323850"/>
          <p14:tracePt t="2480" x="5370513" y="331788"/>
          <p14:tracePt t="2497" x="5362575" y="349250"/>
          <p14:tracePt t="2514" x="5362575" y="384175"/>
          <p14:tracePt t="2531" x="5362575" y="401638"/>
          <p14:tracePt t="2532" x="5362575" y="411163"/>
          <p14:tracePt t="2568" x="5370513" y="419100"/>
          <p14:tracePt t="2589" x="5370513" y="436563"/>
          <p14:tracePt t="2969" x="5310188" y="411163"/>
          <p14:tracePt t="2974" x="5213350" y="376238"/>
          <p14:tracePt t="2987" x="5073650" y="331788"/>
          <p14:tracePt t="2999" x="4995863" y="323850"/>
          <p14:tracePt t="3000" x="4926013" y="306388"/>
          <p14:tracePt t="3015" x="4803775" y="279400"/>
          <p14:tracePt t="3032" x="4706938" y="279400"/>
          <p14:tracePt t="3051" x="4602163" y="279400"/>
          <p14:tracePt t="3069" x="4506913" y="288925"/>
          <p14:tracePt t="3081" x="4427538" y="306388"/>
          <p14:tracePt t="3101" x="4279900" y="366713"/>
          <p14:tracePt t="3114" x="4252913" y="384175"/>
          <p14:tracePt t="3115" x="4217988" y="401638"/>
          <p14:tracePt t="3131" x="4157663" y="446088"/>
          <p14:tracePt t="3148" x="4095750" y="498475"/>
          <p14:tracePt t="3149" x="4070350" y="523875"/>
          <p14:tracePt t="3163" x="4043363" y="541338"/>
          <p14:tracePt t="3180" x="3965575" y="603250"/>
          <p14:tracePt t="3199" x="3913188" y="638175"/>
          <p14:tracePt t="3213" x="3903663" y="646113"/>
          <p14:tracePt t="3230" x="3878263" y="690563"/>
          <p14:tracePt t="3248" x="3860800" y="768350"/>
          <p14:tracePt t="3263" x="3868738" y="838200"/>
          <p14:tracePt t="3280" x="3886200" y="900113"/>
          <p14:tracePt t="3297" x="3921125" y="995363"/>
          <p14:tracePt t="3314" x="3965575" y="1092200"/>
          <p14:tracePt t="3331" x="4017963" y="1162050"/>
          <p14:tracePt t="3332" x="4052888" y="1204913"/>
          <p14:tracePt t="3348" x="4078288" y="1231900"/>
          <p14:tracePt t="3348" x="4122738" y="1266825"/>
          <p14:tracePt t="3364" x="4210050" y="1327150"/>
          <p14:tracePt t="3380" x="4322763" y="1371600"/>
          <p14:tracePt t="3397" x="4427538" y="1406525"/>
          <p14:tracePt t="3398" x="4497388" y="1423988"/>
          <p14:tracePt t="3413" x="4594225" y="1423988"/>
          <p14:tracePt t="3431" x="4689475" y="1423988"/>
          <p14:tracePt t="3432" x="4724400" y="1423988"/>
          <p14:tracePt t="3447" x="4803775" y="1389063"/>
          <p14:tracePt t="3463" x="4881563" y="1371600"/>
          <p14:tracePt t="3480" x="4951413" y="1344613"/>
          <p14:tracePt t="3481" x="4986338" y="1336675"/>
          <p14:tracePt t="3498" x="5065713" y="1301750"/>
          <p14:tracePt t="3513" x="5118100" y="1274763"/>
          <p14:tracePt t="3531" x="5205413" y="1222375"/>
          <p14:tracePt t="3547" x="5230813" y="1187450"/>
          <p14:tracePt t="3564" x="5300663" y="1109663"/>
          <p14:tracePt t="3581" x="5345113" y="1004888"/>
          <p14:tracePt t="3597" x="5353050" y="908050"/>
          <p14:tracePt t="3614" x="5362575" y="830263"/>
          <p14:tracePt t="3630" x="5353050" y="750888"/>
          <p14:tracePt t="3631" x="5345113" y="733425"/>
          <p14:tracePt t="3648" x="5327650" y="681038"/>
          <p14:tracePt t="3668" x="5292725" y="628650"/>
          <p14:tracePt t="3681" x="5240338" y="585788"/>
          <p14:tracePt t="3698" x="5160963" y="523875"/>
          <p14:tracePt t="3716" x="5083175" y="481013"/>
          <p14:tracePt t="3730" x="5065713" y="471488"/>
          <p14:tracePt t="3747" x="5003800" y="446088"/>
          <p14:tracePt t="3764" x="4978400" y="436563"/>
          <p14:tracePt t="3765" x="4968875" y="428625"/>
          <p14:tracePt t="3780" x="4926013" y="428625"/>
          <p14:tracePt t="3797" x="4916488" y="419100"/>
          <p14:tracePt t="3814" x="4908550" y="419100"/>
          <p14:tracePt t="3830" x="4899025" y="419100"/>
          <p14:tracePt t="3848" x="4891088" y="419100"/>
          <p14:tracePt t="3872" x="4881563" y="419100"/>
          <p14:tracePt t="4028" x="4873625" y="419100"/>
          <p14:tracePt t="4035" x="4856163" y="419100"/>
          <p14:tracePt t="4048" x="4829175" y="428625"/>
          <p14:tracePt t="4049" x="4821238" y="436563"/>
          <p14:tracePt t="4064" x="4751388" y="463550"/>
          <p14:tracePt t="4081" x="4681538" y="481013"/>
          <p14:tracePt t="4098" x="4619625" y="515938"/>
          <p14:tracePt t="4114" x="4584700" y="523875"/>
          <p14:tracePt t="4131" x="4541838" y="533400"/>
          <p14:tracePt t="4147" x="4479925" y="568325"/>
          <p14:tracePt t="4164" x="4427538" y="593725"/>
          <p14:tracePt t="4181" x="4392613" y="611188"/>
          <p14:tracePt t="4198" x="4340225" y="628650"/>
          <p14:tracePt t="4198" x="4314825" y="646113"/>
          <p14:tracePt t="4214" x="4244975" y="690563"/>
          <p14:tracePt t="4231" x="4175125" y="708025"/>
          <p14:tracePt t="4248" x="4105275" y="742950"/>
          <p14:tracePt t="4249" x="4078288" y="750888"/>
          <p14:tracePt t="4264" x="4017963" y="795338"/>
          <p14:tracePt t="4281" x="3983038" y="820738"/>
          <p14:tracePt t="4282" x="3965575" y="838200"/>
          <p14:tracePt t="4298" x="3921125" y="873125"/>
          <p14:tracePt t="4314" x="3886200" y="917575"/>
          <p14:tracePt t="4331" x="3868738" y="960438"/>
          <p14:tracePt t="4333" x="3860800" y="969963"/>
          <p14:tracePt t="4348" x="3851275" y="987425"/>
          <p14:tracePt t="4349" x="3843338" y="1004888"/>
          <p14:tracePt t="4364" x="3825875" y="1039813"/>
          <p14:tracePt t="4380" x="3825875" y="1065213"/>
          <p14:tracePt t="4397" x="3790950" y="1092200"/>
          <p14:tracePt t="4398" x="3781425" y="1100138"/>
          <p14:tracePt t="4414" x="3781425" y="1109663"/>
          <p14:tracePt t="4431" x="3781425" y="1127125"/>
          <p14:tracePt t="4447" x="3781425" y="1135063"/>
          <p14:tracePt t="4464" x="3781425" y="1152525"/>
          <p14:tracePt t="4480" x="3798888" y="1162050"/>
          <p14:tracePt t="4481" x="3808413" y="1169988"/>
          <p14:tracePt t="4497" x="3816350" y="1179513"/>
          <p14:tracePt t="4515" x="3825875" y="1196975"/>
          <p14:tracePt t="4530" x="3843338" y="1204913"/>
          <p14:tracePt t="4531" x="3851275" y="1204913"/>
          <p14:tracePt t="4548" x="3868738" y="1222375"/>
          <p14:tracePt t="4565" x="3895725" y="1239838"/>
          <p14:tracePt t="4566" x="3903663" y="1239838"/>
          <p14:tracePt t="4581" x="3930650" y="1239838"/>
          <p14:tracePt t="4597" x="3948113" y="1239838"/>
          <p14:tracePt t="4615" x="3956050" y="1239838"/>
          <p14:tracePt t="4616" x="3965575" y="1239838"/>
          <p14:tracePt t="4631" x="3973513" y="1239838"/>
          <p14:tracePt t="4648" x="4000500" y="1239838"/>
          <p14:tracePt t="4664" x="4008438" y="1239838"/>
          <p14:tracePt t="4666" x="4017963" y="1239838"/>
          <p14:tracePt t="4680" x="4025900" y="1239838"/>
          <p14:tracePt t="4681" x="4035425" y="1239838"/>
          <p14:tracePt t="4698" x="4043363" y="1231900"/>
          <p14:tracePt t="4715" x="4060825" y="1231900"/>
          <p14:tracePt t="4731" x="4070350" y="1214438"/>
          <p14:tracePt t="4747" x="4078288" y="1204913"/>
          <p14:tracePt t="4765" x="4095750" y="1196975"/>
          <p14:tracePt t="4780" x="4105275" y="1187450"/>
          <p14:tracePt t="4798" x="4113213" y="1179513"/>
          <p14:tracePt t="4814" x="4130675" y="1169988"/>
          <p14:tracePt t="4831" x="4140200" y="1144588"/>
          <p14:tracePt t="4847" x="4148138" y="1144588"/>
          <p14:tracePt t="4864" x="4148138" y="1127125"/>
          <p14:tracePt t="4881" x="4148138" y="1117600"/>
          <p14:tracePt t="4898" x="4148138" y="1109663"/>
          <p14:tracePt t="4914" x="4148138" y="1100138"/>
          <p14:tracePt t="4931" x="4157663" y="1092200"/>
          <p14:tracePt t="4948" x="4157663" y="1082675"/>
          <p14:tracePt t="4963" x="4165600" y="1082675"/>
          <p14:tracePt t="4983" x="4165600" y="1074738"/>
          <p14:tracePt t="4998" x="4165600" y="1065213"/>
          <p14:tracePt t="5021" x="4165600" y="1057275"/>
          <p14:tracePt t="5091" x="4165600" y="1047750"/>
          <p14:tracePt t="5133" x="4165600" y="1039813"/>
          <p14:tracePt t="5197" x="4165600" y="1030288"/>
          <p14:tracePt t="5233" x="4165600" y="1022350"/>
          <p14:tracePt t="5254" x="4165600" y="1004888"/>
          <p14:tracePt t="5261" x="4165600" y="995363"/>
          <p14:tracePt t="5268" x="4175125" y="977900"/>
          <p14:tracePt t="5282" x="4175125" y="960438"/>
          <p14:tracePt t="5303" x="4175125" y="952500"/>
          <p14:tracePt t="5346" x="4175125" y="942975"/>
          <p14:tracePt t="5381" x="4175125" y="935038"/>
          <p14:tracePt t="5587" x="4192588" y="935038"/>
          <p14:tracePt t="5622" x="4227513" y="942975"/>
          <p14:tracePt t="5630" x="4244975" y="942975"/>
          <p14:tracePt t="5637" x="4270375" y="952500"/>
          <p14:tracePt t="5647" x="4287838" y="952500"/>
          <p14:tracePt t="5664" x="4314825" y="960438"/>
          <p14:tracePt t="5665" x="4332288" y="960438"/>
          <p14:tracePt t="5681" x="4349750" y="960438"/>
          <p14:tracePt t="5698" x="4357688" y="960438"/>
          <p14:tracePt t="5714" x="4367213" y="960438"/>
          <p14:tracePt t="5731" x="4375150" y="960438"/>
          <p14:tracePt t="5748" x="4384675" y="960438"/>
          <p14:tracePt t="5764" x="4402138" y="960438"/>
          <p14:tracePt t="5781" x="4410075" y="960438"/>
          <p14:tracePt t="5797" x="4427538" y="960438"/>
          <p14:tracePt t="5814" x="4437063" y="960438"/>
          <p14:tracePt t="5830" x="4445000" y="960438"/>
          <p14:tracePt t="5857" x="4454525" y="960438"/>
          <p14:tracePt t="5892" x="4471988" y="960438"/>
          <p14:tracePt t="6034" x="4471988" y="969963"/>
          <p14:tracePt t="6403" x="4479925" y="969963"/>
          <p14:tracePt t="6417" x="4489450" y="969963"/>
          <p14:tracePt t="6438" x="4497388" y="969963"/>
          <p14:tracePt t="6474" x="4506913" y="969963"/>
          <p14:tracePt t="6494" x="4514850" y="969963"/>
          <p14:tracePt t="6566" x="4524375" y="969963"/>
          <p14:tracePt t="6603" x="4541838" y="969963"/>
          <p14:tracePt t="6660" x="4549775" y="969963"/>
          <p14:tracePt t="6683" x="4559300" y="969963"/>
          <p14:tracePt t="6715" x="4567238" y="969963"/>
          <p14:tracePt t="6750" x="4576763" y="969963"/>
          <p14:tracePt t="6787" x="4584700" y="969963"/>
          <p14:tracePt t="6865" x="4602163" y="969963"/>
          <p14:tracePt t="7025" x="4611688" y="969963"/>
          <p14:tracePt t="7075" x="4629150" y="969963"/>
          <p14:tracePt t="7082" x="4637088" y="969963"/>
          <p14:tracePt t="7098" x="4672013" y="969963"/>
          <p14:tracePt t="7098" x="4699000" y="969963"/>
          <p14:tracePt t="7114" x="4759325" y="969963"/>
          <p14:tracePt t="7132" x="4821238" y="969963"/>
          <p14:tracePt t="7133" x="4864100" y="969963"/>
          <p14:tracePt t="7149" x="4881563" y="969963"/>
          <p14:tracePt t="7150" x="4916488" y="969963"/>
          <p14:tracePt t="7165" x="4960938" y="969963"/>
          <p14:tracePt t="7181" x="5003800" y="969963"/>
          <p14:tracePt t="7182" x="5013325" y="969963"/>
          <p14:tracePt t="7197" x="5021263" y="969963"/>
          <p14:tracePt t="7213" x="5030788" y="969963"/>
          <p14:tracePt t="7230" x="5038725" y="969963"/>
          <p14:tracePt t="7247" x="5048250" y="969963"/>
          <p14:tracePt t="8202" x="4986338" y="987425"/>
          <p14:tracePt t="8204" x="4933950" y="1022350"/>
          <p14:tracePt t="8209" x="4864100" y="1039813"/>
          <p14:tracePt t="8219" x="4829175" y="1047750"/>
          <p14:tracePt t="8239" x="4672013" y="1092200"/>
          <p14:tracePt t="8239" x="4584700" y="1127125"/>
          <p14:tracePt t="8252" x="4419600" y="1162050"/>
          <p14:tracePt t="8271" x="4262438" y="1214438"/>
          <p14:tracePt t="8285" x="4105275" y="1274763"/>
          <p14:tracePt t="8301" x="3938588" y="1327150"/>
          <p14:tracePt t="8302" x="3843338" y="1381125"/>
          <p14:tracePt t="8315" x="3729038" y="1416050"/>
          <p14:tracePt t="8315" x="3651250" y="1433513"/>
          <p14:tracePt t="8330" x="3571875" y="1476375"/>
          <p14:tracePt t="8331" x="3476625" y="1503363"/>
          <p14:tracePt t="8348" x="3302000" y="1555750"/>
          <p14:tracePt t="8366" x="3127375" y="1616075"/>
          <p14:tracePt t="8367" x="3057525" y="1625600"/>
          <p14:tracePt t="8381" x="2978150" y="1633538"/>
          <p14:tracePt t="8382" x="2916238" y="1633538"/>
          <p14:tracePt t="8399" x="2820988" y="1651000"/>
          <p14:tracePt t="8401" x="2751138" y="1668463"/>
          <p14:tracePt t="8416" x="2628900" y="1695450"/>
          <p14:tracePt t="8431" x="2532063" y="1703388"/>
          <p14:tracePt t="8451" x="2366963" y="1712913"/>
          <p14:tracePt t="8466" x="2305050" y="1712913"/>
          <p14:tracePt t="8483" x="2252663" y="1712913"/>
          <p14:tracePt t="8500" x="2165350" y="1720850"/>
          <p14:tracePt t="8517" x="2112963" y="1720850"/>
          <p14:tracePt t="8532" x="2078038" y="1730375"/>
          <p14:tracePt t="8551" x="2000250" y="1730375"/>
          <p14:tracePt t="8568" x="1955800" y="1730375"/>
          <p14:tracePt t="8582" x="1938338" y="1730375"/>
          <p14:tracePt t="8602" x="1920875" y="1720850"/>
          <p14:tracePt t="8616" x="1895475" y="1720850"/>
          <p14:tracePt t="8633" x="1885950" y="1720850"/>
          <p14:tracePt t="8649" x="1868488" y="1720850"/>
          <p14:tracePt t="8650" x="1860550" y="1720850"/>
          <p14:tracePt t="8679" x="1843088" y="1720850"/>
          <p14:tracePt t="8729" x="1833563" y="1720850"/>
          <p14:tracePt t="8764" x="1825625" y="1720850"/>
          <p14:tracePt t="8798" x="1816100" y="1720850"/>
          <p14:tracePt t="8884" x="1825625" y="1720850"/>
          <p14:tracePt t="8901" x="1833563" y="1720850"/>
          <p14:tracePt t="8913" x="1851025" y="1720850"/>
          <p14:tracePt t="8920" x="1860550" y="1720850"/>
          <p14:tracePt t="8933" x="1878013" y="1720850"/>
          <p14:tracePt t="8949" x="1895475" y="1720850"/>
          <p14:tracePt t="8965" x="2025650" y="1720850"/>
          <p14:tracePt t="8982" x="2139950" y="1720850"/>
          <p14:tracePt t="9001" x="2174875" y="1720850"/>
          <p14:tracePt t="9017" x="2209800" y="1720850"/>
          <p14:tracePt t="9018" x="2217738" y="1720850"/>
          <p14:tracePt t="9032" x="2227263" y="1720850"/>
          <p14:tracePt t="9033" x="2235200" y="1720850"/>
          <p14:tracePt t="9049" x="2252663" y="1720850"/>
          <p14:tracePt t="9064" x="2270125" y="1720850"/>
          <p14:tracePt t="9081" x="2297113" y="1720850"/>
          <p14:tracePt t="9097" x="2305050" y="1720850"/>
          <p14:tracePt t="9114" x="2332038" y="1720850"/>
          <p14:tracePt t="9131" x="2384425" y="1720850"/>
          <p14:tracePt t="9148" x="2514600" y="1720850"/>
          <p14:tracePt t="9165" x="2576513" y="1720850"/>
          <p14:tracePt t="9166" x="2601913" y="1720850"/>
          <p14:tracePt t="9180" x="2611438" y="1720850"/>
          <p14:tracePt t="9198" x="2646363" y="1720850"/>
          <p14:tracePt t="9213" x="2663825" y="1720850"/>
          <p14:tracePt t="9230" x="2671763" y="1720850"/>
          <p14:tracePt t="9231" x="2681288" y="1720850"/>
          <p14:tracePt t="9266" x="2689225" y="1720850"/>
          <p14:tracePt t="9281" x="2698750" y="1720850"/>
          <p14:tracePt t="9309" x="2706688" y="1720850"/>
          <p14:tracePt t="9339" x="2733675" y="1720850"/>
          <p14:tracePt t="9351" x="2741613" y="1720850"/>
          <p14:tracePt t="9359" x="2751138" y="1720850"/>
          <p14:tracePt t="9365" x="2759075" y="1720850"/>
          <p14:tracePt t="9383" x="2786063" y="1720850"/>
          <p14:tracePt t="9400" x="2838450" y="1720850"/>
          <p14:tracePt t="9414" x="2873375" y="1720850"/>
          <p14:tracePt t="9431" x="2890838" y="1720850"/>
          <p14:tracePt t="9448" x="2960688" y="1720850"/>
          <p14:tracePt t="9449" x="2978150" y="1720850"/>
          <p14:tracePt t="9464" x="2995613" y="1720850"/>
          <p14:tracePt t="9480" x="3021013" y="1720850"/>
          <p14:tracePt t="9499" x="3048000" y="1720850"/>
          <p14:tracePt t="9514" x="3057525" y="1720850"/>
          <p14:tracePt t="9530" x="3065463" y="1720850"/>
          <p14:tracePt t="9548" x="3092450" y="1730375"/>
          <p14:tracePt t="9563" x="3100388" y="1730375"/>
          <p14:tracePt t="9580" x="3135313" y="1730375"/>
          <p14:tracePt t="9598" x="3162300" y="1730375"/>
          <p14:tracePt t="9598" x="3197225" y="1730375"/>
          <p14:tracePt t="9614" x="3240088" y="1738313"/>
          <p14:tracePt t="9631" x="3284538" y="1738313"/>
          <p14:tracePt t="9647" x="3327400" y="1738313"/>
          <p14:tracePt t="9664" x="3344863" y="1738313"/>
          <p14:tracePt t="9681" x="3379788" y="1747838"/>
          <p14:tracePt t="9700" x="3414713" y="1747838"/>
          <p14:tracePt t="9714" x="3424238" y="1747838"/>
          <p14:tracePt t="9730" x="3432175" y="1747838"/>
          <p14:tracePt t="9747" x="3441700" y="1747838"/>
          <p14:tracePt t="9764" x="3449638" y="1747838"/>
          <p14:tracePt t="9780" x="3459163" y="1747838"/>
          <p14:tracePt t="9798" x="3467100" y="1747838"/>
          <p14:tracePt t="10415" x="3511550" y="1747838"/>
          <p14:tracePt t="10422" x="3563938" y="1747838"/>
          <p14:tracePt t="10432" x="3598863" y="1747838"/>
          <p14:tracePt t="10450" x="3694113" y="1755775"/>
          <p14:tracePt t="10465" x="3746500" y="1755775"/>
          <p14:tracePt t="10482" x="3781425" y="1765300"/>
          <p14:tracePt t="10499" x="3843338" y="1765300"/>
          <p14:tracePt t="10500" x="3851275" y="1765300"/>
          <p14:tracePt t="10515" x="3913188" y="1765300"/>
          <p14:tracePt t="10532" x="3990975" y="1773238"/>
          <p14:tracePt t="10534" x="4025900" y="1782763"/>
          <p14:tracePt t="10549" x="4113213" y="1782763"/>
          <p14:tracePt t="10565" x="4183063" y="1782763"/>
          <p14:tracePt t="10582" x="4235450" y="1782763"/>
          <p14:tracePt t="10584" x="4262438" y="1782763"/>
          <p14:tracePt t="10599" x="4287838" y="1782763"/>
          <p14:tracePt t="10614" x="4322763" y="1782763"/>
          <p14:tracePt t="10632" x="4357688" y="1782763"/>
          <p14:tracePt t="10634" x="4384675" y="1782763"/>
          <p14:tracePt t="10648" x="4427538" y="1790700"/>
          <p14:tracePt t="10664" x="4462463" y="1790700"/>
          <p14:tracePt t="10682" x="4497388" y="1800225"/>
          <p14:tracePt t="10684" x="4514850" y="1800225"/>
          <p14:tracePt t="10699" x="4576763" y="1800225"/>
          <p14:tracePt t="10715" x="4637088" y="1790700"/>
          <p14:tracePt t="10732" x="4664075" y="1790700"/>
          <p14:tracePt t="10733" x="4681538" y="1782763"/>
          <p14:tracePt t="10749" x="4716463" y="1782763"/>
          <p14:tracePt t="10765" x="4733925" y="1782763"/>
          <p14:tracePt t="10782" x="4751388" y="1782763"/>
          <p14:tracePt t="10798" x="4776788" y="1782763"/>
          <p14:tracePt t="10815" x="4803775" y="1782763"/>
          <p14:tracePt t="10830" x="4846638" y="1782763"/>
          <p14:tracePt t="10831" x="4846638" y="1790700"/>
          <p14:tracePt t="10848" x="4873625" y="1800225"/>
          <p14:tracePt t="10865" x="4891088" y="1800225"/>
          <p14:tracePt t="10881" x="4908550" y="1800225"/>
          <p14:tracePt t="10898" x="4916488" y="1800225"/>
          <p14:tracePt t="11329" x="4933950" y="1800225"/>
          <p14:tracePt t="11334" x="4960938" y="1808163"/>
          <p14:tracePt t="11335" x="5013325" y="1817688"/>
          <p14:tracePt t="11342" x="5048250" y="1817688"/>
          <p14:tracePt t="11354" x="5091113" y="1825625"/>
          <p14:tracePt t="11372" x="5230813" y="1835150"/>
          <p14:tracePt t="11382" x="5283200" y="1843088"/>
          <p14:tracePt t="11399" x="5362575" y="1843088"/>
          <p14:tracePt t="11415" x="5432425" y="1843088"/>
          <p14:tracePt t="11416" x="5492750" y="1843088"/>
          <p14:tracePt t="11433" x="5597525" y="1843088"/>
          <p14:tracePt t="11434" x="5694363" y="1835150"/>
          <p14:tracePt t="11449" x="5719763" y="1835150"/>
          <p14:tracePt t="11450" x="5781675" y="1835150"/>
          <p14:tracePt t="11465" x="5859463" y="1825625"/>
          <p14:tracePt t="11481" x="5911850" y="1825625"/>
          <p14:tracePt t="11499" x="5991225" y="1817688"/>
          <p14:tracePt t="11514" x="6061075" y="1817688"/>
          <p14:tracePt t="11531" x="6130925" y="1817688"/>
          <p14:tracePt t="11547" x="6192838" y="1817688"/>
          <p14:tracePt t="11548" x="6245225" y="1817688"/>
          <p14:tracePt t="11564" x="6332538" y="1817688"/>
          <p14:tracePt t="11581" x="6437313" y="1800225"/>
          <p14:tracePt t="11582" x="6489700" y="1800225"/>
          <p14:tracePt t="11597" x="6550025" y="1790700"/>
          <p14:tracePt t="11598" x="6594475" y="1790700"/>
          <p14:tracePt t="11614" x="6664325" y="1782763"/>
          <p14:tracePt t="11630" x="6742113" y="1773238"/>
          <p14:tracePt t="11648" x="6829425" y="1765300"/>
          <p14:tracePt t="11664" x="6891338" y="1765300"/>
          <p14:tracePt t="11681" x="6986588" y="1755775"/>
          <p14:tracePt t="11700" x="7065963" y="1738313"/>
          <p14:tracePt t="11714" x="7135813" y="1738313"/>
          <p14:tracePt t="11731" x="7258050" y="1730375"/>
          <p14:tracePt t="11747" x="7327900" y="1730375"/>
          <p14:tracePt t="11764" x="7380288" y="1730375"/>
          <p14:tracePt t="11781" x="7450138" y="1730375"/>
          <p14:tracePt t="11798" x="7467600" y="1738313"/>
          <p14:tracePt t="11814" x="7485063" y="1738313"/>
          <p14:tracePt t="11830" x="7502525" y="1738313"/>
          <p14:tracePt t="11859" x="7510463" y="1738313"/>
          <p14:tracePt t="11895" x="7519988" y="1738313"/>
          <p14:tracePt t="11909" x="7519988" y="1747838"/>
          <p14:tracePt t="11930" x="7527925" y="1747838"/>
          <p14:tracePt t="12101" x="7527925" y="1755775"/>
          <p14:tracePt t="12379" x="7485063" y="1755775"/>
          <p14:tracePt t="12386" x="7380288" y="1773238"/>
          <p14:tracePt t="12401" x="7178675" y="1790700"/>
          <p14:tracePt t="12416" x="7048500" y="1808163"/>
          <p14:tracePt t="12419" x="6689725" y="1835150"/>
          <p14:tracePt t="12432" x="6507163" y="1843088"/>
          <p14:tracePt t="12434" x="6262688" y="1843088"/>
          <p14:tracePt t="12448" x="5999163" y="1843088"/>
          <p14:tracePt t="12449" x="5754688" y="1843088"/>
          <p14:tracePt t="12465" x="5300663" y="1852613"/>
          <p14:tracePt t="12482" x="4873625" y="1860550"/>
          <p14:tracePt t="12484" x="4724400" y="1860550"/>
          <p14:tracePt t="12501" x="4314825" y="1922463"/>
          <p14:tracePt t="12514" x="4070350" y="1965325"/>
          <p14:tracePt t="12531" x="3913188" y="1992313"/>
          <p14:tracePt t="12549" x="3756025" y="2009775"/>
          <p14:tracePt t="12551" x="3624263" y="2035175"/>
          <p14:tracePt t="12565" x="3476625" y="2044700"/>
          <p14:tracePt t="12583" x="3327400" y="2062163"/>
          <p14:tracePt t="12598" x="3257550" y="2062163"/>
          <p14:tracePt t="12615" x="3144838" y="2079625"/>
          <p14:tracePt t="12631" x="3021013" y="2105025"/>
          <p14:tracePt t="12632" x="2968625" y="2114550"/>
          <p14:tracePt t="12648" x="2863850" y="2132013"/>
          <p14:tracePt t="12664" x="2786063" y="2149475"/>
          <p14:tracePt t="12681" x="2716213" y="2157413"/>
          <p14:tracePt t="12682" x="2636838" y="2174875"/>
          <p14:tracePt t="12701" x="2479675" y="2192338"/>
          <p14:tracePt t="12703" x="2427288" y="2201863"/>
          <p14:tracePt t="12713" x="2366963" y="2201863"/>
          <p14:tracePt t="12731" x="2244725" y="2209800"/>
          <p14:tracePt t="12747" x="2192338" y="2219325"/>
          <p14:tracePt t="12764" x="2147888" y="2219325"/>
          <p14:tracePt t="12781" x="2095500" y="2227263"/>
          <p14:tracePt t="12799" x="2052638" y="2227263"/>
          <p14:tracePt t="12813" x="2000250" y="2227263"/>
          <p14:tracePt t="12831" x="1938338" y="2227263"/>
          <p14:tracePt t="12847" x="1903413" y="2227263"/>
          <p14:tracePt t="12863" x="1868488" y="2227263"/>
          <p14:tracePt t="12881" x="1843088" y="2236788"/>
          <p14:tracePt t="12898" x="1825625" y="2236788"/>
          <p14:tracePt t="12916" x="1816100" y="2236788"/>
          <p14:tracePt t="12931" x="1808163" y="2236788"/>
          <p14:tracePt t="13022" x="1825625" y="2236788"/>
          <p14:tracePt t="13029" x="1860550" y="2236788"/>
          <p14:tracePt t="13036" x="1895475" y="2236788"/>
          <p14:tracePt t="13048" x="1930400" y="2236788"/>
          <p14:tracePt t="13049" x="1973263" y="2236788"/>
          <p14:tracePt t="13065" x="2017713" y="2236788"/>
          <p14:tracePt t="13066" x="2052638" y="2236788"/>
          <p14:tracePt t="13080" x="2122488" y="2236788"/>
          <p14:tracePt t="13099" x="2192338" y="2236788"/>
          <p14:tracePt t="13100" x="2227263" y="2236788"/>
          <p14:tracePt t="13114" x="2297113" y="2236788"/>
          <p14:tracePt t="13130" x="2462213" y="2236788"/>
          <p14:tracePt t="13148" x="2593975" y="2236788"/>
          <p14:tracePt t="13164" x="2759075" y="2254250"/>
          <p14:tracePt t="13181" x="2846388" y="2262188"/>
          <p14:tracePt t="13198" x="3003550" y="2289175"/>
          <p14:tracePt t="13213" x="3082925" y="2297113"/>
          <p14:tracePt t="13215" x="3109913" y="2297113"/>
          <p14:tracePt t="13231" x="3187700" y="2306638"/>
          <p14:tracePt t="13248" x="3249613" y="2314575"/>
          <p14:tracePt t="13249" x="3267075" y="2314575"/>
          <p14:tracePt t="13264" x="3319463" y="2314575"/>
          <p14:tracePt t="13281" x="3354388" y="2314575"/>
          <p14:tracePt t="13298" x="3432175" y="2314575"/>
          <p14:tracePt t="13314" x="3494088" y="2314575"/>
          <p14:tracePt t="13330" x="3529013" y="2314575"/>
          <p14:tracePt t="13348" x="3581400" y="2314575"/>
          <p14:tracePt t="13364" x="3598863" y="2314575"/>
          <p14:tracePt t="13380" x="3616325" y="2314575"/>
          <p14:tracePt t="13398" x="3641725" y="2306638"/>
          <p14:tracePt t="13414" x="3659188" y="2306638"/>
          <p14:tracePt t="13431" x="3676650" y="2306638"/>
          <p14:tracePt t="13432" x="3686175" y="2306638"/>
          <p14:tracePt t="13461" x="3694113" y="2306638"/>
          <p14:tracePt t="13483" x="3703638" y="2306638"/>
          <p14:tracePt t="13510" x="3711575" y="2306638"/>
          <p14:tracePt t="13696" x="3721100" y="2306638"/>
          <p14:tracePt t="13789" x="3729038" y="2306638"/>
          <p14:tracePt t="13832" x="3746500" y="2306638"/>
          <p14:tracePt t="13839" x="3756025" y="2306638"/>
          <p14:tracePt t="13850" x="3763963" y="2306638"/>
          <p14:tracePt t="13851" x="3808413" y="2306638"/>
          <p14:tracePt t="13869" x="3851275" y="2297113"/>
          <p14:tracePt t="13882" x="3860800" y="2297113"/>
          <p14:tracePt t="13883" x="3895725" y="2279650"/>
          <p14:tracePt t="13899" x="3913188" y="2279650"/>
          <p14:tracePt t="13901" x="3938588" y="2279650"/>
          <p14:tracePt t="13916" x="3956050" y="2271713"/>
          <p14:tracePt t="13917" x="3965575" y="2271713"/>
          <p14:tracePt t="13931" x="3983038" y="2271713"/>
          <p14:tracePt t="13949" x="3990975" y="2271713"/>
          <p14:tracePt t="13950" x="4000500" y="2271713"/>
          <p14:tracePt t="13971" x="4008438" y="2271713"/>
          <p14:tracePt t="13985" x="4017963" y="2271713"/>
          <p14:tracePt t="14014" x="4025900" y="2271713"/>
          <p14:tracePt t="14042" x="4035425" y="2271713"/>
          <p14:tracePt t="14094" x="4043363" y="2271713"/>
          <p14:tracePt t="14115" x="4052888" y="2271713"/>
          <p14:tracePt t="14135" x="4060825" y="2271713"/>
          <p14:tracePt t="14144" x="4070350" y="2271713"/>
          <p14:tracePt t="14150" x="4087813" y="2271713"/>
          <p14:tracePt t="14164" x="4105275" y="2271713"/>
          <p14:tracePt t="14180" x="4130675" y="2271713"/>
          <p14:tracePt t="14198" x="4183063" y="2271713"/>
          <p14:tracePt t="14215" x="4227513" y="2262188"/>
          <p14:tracePt t="14231" x="4244975" y="2262188"/>
          <p14:tracePt t="14247" x="4252913" y="2262188"/>
          <p14:tracePt t="14264" x="4262438" y="2262188"/>
          <p14:tracePt t="14281" x="4270375" y="2262188"/>
          <p14:tracePt t="14333" x="4279900" y="2262188"/>
          <p14:tracePt t="14369" x="4297363" y="2262188"/>
          <p14:tracePt t="14490" x="4297363" y="2271713"/>
          <p14:tracePt t="14611" x="4297363" y="2279650"/>
          <p14:tracePt t="14681" x="4305300" y="2279650"/>
          <p14:tracePt t="14725" x="4305300" y="2289175"/>
          <p14:tracePt t="14810" x="4314825" y="2289175"/>
          <p14:tracePt t="14848" x="4322763" y="2297113"/>
          <p14:tracePt t="14854" x="4340225" y="2297113"/>
          <p14:tracePt t="14868" x="4384675" y="2297113"/>
          <p14:tracePt t="14883" x="4445000" y="2289175"/>
          <p14:tracePt t="14901" x="4559300" y="2271713"/>
          <p14:tracePt t="14917" x="4664075" y="2262188"/>
          <p14:tracePt t="14932" x="4751388" y="2262188"/>
          <p14:tracePt t="14950" x="4864100" y="2279650"/>
          <p14:tracePt t="14965" x="4916488" y="2297113"/>
          <p14:tracePt t="14982" x="4933950" y="2297113"/>
          <p14:tracePt t="15000" x="4951413" y="2306638"/>
          <p14:tracePt t="15028" x="4968875" y="2306638"/>
          <p14:tracePt t="15062" x="4978400" y="2306638"/>
          <p14:tracePt t="15135" x="4986338" y="2306638"/>
          <p14:tracePt t="15291" x="4995863" y="2306638"/>
          <p14:tracePt t="16006" x="5013325" y="2306638"/>
          <p14:tracePt t="16013" x="5030788" y="2306638"/>
          <p14:tracePt t="16020" x="5038725" y="2306638"/>
          <p14:tracePt t="16032" x="5100638" y="2314575"/>
          <p14:tracePt t="16034" x="5126038" y="2314575"/>
          <p14:tracePt t="16049" x="5170488" y="2314575"/>
          <p14:tracePt t="16050" x="5205413" y="2324100"/>
          <p14:tracePt t="16065" x="5318125" y="2324100"/>
          <p14:tracePt t="16082" x="5397500" y="2324100"/>
          <p14:tracePt t="16084" x="5440363" y="2324100"/>
          <p14:tracePt t="16099" x="5467350" y="2324100"/>
          <p14:tracePt t="16100" x="5475288" y="2324100"/>
          <p14:tracePt t="16115" x="5527675" y="2324100"/>
          <p14:tracePt t="16130" x="5537200" y="2324100"/>
          <p14:tracePt t="16148" x="5572125" y="2324100"/>
          <p14:tracePt t="16164" x="5632450" y="2324100"/>
          <p14:tracePt t="16182" x="5667375" y="2324100"/>
          <p14:tracePt t="16183" x="5684838" y="2324100"/>
          <p14:tracePt t="16197" x="5702300" y="2324100"/>
          <p14:tracePt t="16214" x="5729288" y="2324100"/>
          <p14:tracePt t="16231" x="5754688" y="2324100"/>
          <p14:tracePt t="16247" x="5764213" y="2324100"/>
          <p14:tracePt t="16265" x="5772150" y="2324100"/>
          <p14:tracePt t="16281" x="5781675" y="2324100"/>
          <p14:tracePt t="16324" x="5789613" y="2324100"/>
          <p14:tracePt t="16360" x="5799138" y="2324100"/>
          <p14:tracePt t="16900" x="5816600" y="2324100"/>
          <p14:tracePt t="16906" x="5842000" y="2324100"/>
          <p14:tracePt t="16914" x="5859463" y="2324100"/>
          <p14:tracePt t="16934" x="5991225" y="2324100"/>
          <p14:tracePt t="16949" x="6113463" y="2314575"/>
          <p14:tracePt t="16967" x="6192838" y="2314575"/>
          <p14:tracePt t="16983" x="6262688" y="2306638"/>
          <p14:tracePt t="16984" x="6288088" y="2306638"/>
          <p14:tracePt t="17002" x="6350000" y="2297113"/>
          <p14:tracePt t="17016" x="6419850" y="2297113"/>
          <p14:tracePt t="17033" x="6472238" y="2297113"/>
          <p14:tracePt t="17034" x="6497638" y="2297113"/>
          <p14:tracePt t="17052" x="6532563" y="2297113"/>
          <p14:tracePt t="17066" x="6577013" y="2297113"/>
          <p14:tracePt t="17085" x="6629400" y="2297113"/>
          <p14:tracePt t="17100" x="6672263" y="2289175"/>
          <p14:tracePt t="17116" x="6699250" y="2289175"/>
          <p14:tracePt t="17119" x="6707188" y="2289175"/>
          <p14:tracePt t="17133" x="6724650" y="2279650"/>
          <p14:tracePt t="17148" x="6734175" y="2279650"/>
          <p14:tracePt t="17165" x="6742113" y="2279650"/>
          <p14:tracePt t="17182" x="6759575" y="2271713"/>
          <p14:tracePt t="17200" x="6777038" y="2271713"/>
          <p14:tracePt t="17218" x="6794500" y="2271713"/>
          <p14:tracePt t="17220" x="6804025" y="2271713"/>
          <p14:tracePt t="17232" x="6821488" y="2271713"/>
          <p14:tracePt t="17249" x="6829425" y="2271713"/>
          <p14:tracePt t="17282" x="6838950" y="2271713"/>
          <p14:tracePt t="17311" x="6846888" y="2271713"/>
          <p14:tracePt t="17425" x="6856413" y="2271713"/>
          <p14:tracePt t="18580" x="6881813" y="2262188"/>
          <p14:tracePt t="18585" x="6899275" y="2244725"/>
          <p14:tracePt t="18586" x="6934200" y="2236788"/>
          <p14:tracePt t="18592" x="6961188" y="2219325"/>
          <p14:tracePt t="18607" x="7013575" y="2184400"/>
          <p14:tracePt t="18615" x="7048500" y="2174875"/>
          <p14:tracePt t="18630" x="7083425" y="2157413"/>
          <p14:tracePt t="18648" x="7135813" y="2139950"/>
          <p14:tracePt t="18649" x="7143750" y="2132013"/>
          <p14:tracePt t="18663" x="7196138" y="2097088"/>
          <p14:tracePt t="18681" x="7213600" y="2079625"/>
          <p14:tracePt t="18698" x="7240588" y="2062163"/>
          <p14:tracePt t="18699" x="7240588" y="2052638"/>
          <p14:tracePt t="18714" x="7265988" y="2017713"/>
          <p14:tracePt t="18731" x="7275513" y="1992313"/>
          <p14:tracePt t="18748" x="7275513" y="1965325"/>
          <p14:tracePt t="18776" x="7248525" y="1930400"/>
          <p14:tracePt t="18777" x="7231063" y="1930400"/>
          <p14:tracePt t="18785" x="7205663" y="1887538"/>
          <p14:tracePt t="18801" x="7153275" y="1870075"/>
          <p14:tracePt t="18814" x="7108825" y="1843088"/>
          <p14:tracePt t="18832" x="7038975" y="1817688"/>
          <p14:tracePt t="18849" x="6856413" y="1747838"/>
          <p14:tracePt t="18866" x="6742113" y="1695450"/>
          <p14:tracePt t="18882" x="6577013" y="1668463"/>
          <p14:tracePt t="18898" x="6402388" y="1651000"/>
          <p14:tracePt t="18900" x="6315075" y="1643063"/>
          <p14:tracePt t="18914" x="6148388" y="1625600"/>
          <p14:tracePt t="18932" x="6016625" y="1616075"/>
          <p14:tracePt t="18933" x="5911850" y="1616075"/>
          <p14:tracePt t="18948" x="5807075" y="1608138"/>
          <p14:tracePt t="18949" x="5737225" y="1608138"/>
          <p14:tracePt t="18965" x="5572125" y="1608138"/>
          <p14:tracePt t="18981" x="5457825" y="1608138"/>
          <p14:tracePt t="18982" x="5380038" y="1598613"/>
          <p14:tracePt t="18997" x="5318125" y="1598613"/>
          <p14:tracePt t="19015" x="5100638" y="1598613"/>
          <p14:tracePt t="19031" x="4995863" y="1573213"/>
          <p14:tracePt t="19032" x="4933950" y="1573213"/>
          <p14:tracePt t="19048" x="4856163" y="1573213"/>
          <p14:tracePt t="19065" x="4768850" y="1581150"/>
          <p14:tracePt t="19080" x="4646613" y="1598613"/>
          <p14:tracePt t="19081" x="4594225" y="1598613"/>
          <p14:tracePt t="19097" x="4532313" y="1616075"/>
          <p14:tracePt t="19115" x="4462463" y="1633538"/>
          <p14:tracePt t="19117" x="4427538" y="1651000"/>
          <p14:tracePt t="19131" x="4375150" y="1695450"/>
          <p14:tracePt t="19147" x="4332288" y="1720850"/>
          <p14:tracePt t="19165" x="4305300" y="1765300"/>
          <p14:tracePt t="19180" x="4140200" y="1835150"/>
          <p14:tracePt t="19197" x="4043363" y="1878013"/>
          <p14:tracePt t="19215" x="4017963" y="1895475"/>
          <p14:tracePt t="19216" x="4000500" y="1912938"/>
          <p14:tracePt t="19232" x="3990975" y="1930400"/>
          <p14:tracePt t="19233" x="3973513" y="1965325"/>
          <p14:tracePt t="19247" x="3965575" y="1992313"/>
          <p14:tracePt t="19265" x="3956050" y="2044700"/>
          <p14:tracePt t="19266" x="3956050" y="2052638"/>
          <p14:tracePt t="19281" x="3956050" y="2132013"/>
          <p14:tracePt t="19298" x="3956050" y="2174875"/>
          <p14:tracePt t="19314" x="4035425" y="2236788"/>
          <p14:tracePt t="19331" x="4192588" y="2297113"/>
          <p14:tracePt t="19348" x="4287838" y="2332038"/>
          <p14:tracePt t="19364" x="4462463" y="2393950"/>
          <p14:tracePt t="19380" x="4672013" y="2436813"/>
          <p14:tracePt t="19398" x="4864100" y="2463800"/>
          <p14:tracePt t="19414" x="5038725" y="2471738"/>
          <p14:tracePt t="19415" x="5126038" y="2471738"/>
          <p14:tracePt t="19431" x="5318125" y="2471738"/>
          <p14:tracePt t="19448" x="5510213" y="2471738"/>
          <p14:tracePt t="19449" x="5589588" y="2454275"/>
          <p14:tracePt t="19464" x="5702300" y="2454275"/>
          <p14:tracePt t="19465" x="5789613" y="2454275"/>
          <p14:tracePt t="19481" x="5981700" y="2446338"/>
          <p14:tracePt t="19498" x="6157913" y="2446338"/>
          <p14:tracePt t="19499" x="6245225" y="2446338"/>
          <p14:tracePt t="19514" x="6419850" y="2446338"/>
          <p14:tracePt t="19531" x="6550025" y="2436813"/>
          <p14:tracePt t="19549" x="6734175" y="2428875"/>
          <p14:tracePt t="19565" x="6856413" y="2419350"/>
          <p14:tracePt t="19582" x="6961188" y="2393950"/>
          <p14:tracePt t="19598" x="7056438" y="2376488"/>
          <p14:tracePt t="19599" x="7118350" y="2366963"/>
          <p14:tracePt t="19614" x="7213600" y="2349500"/>
          <p14:tracePt t="19631" x="7292975" y="2341563"/>
          <p14:tracePt t="19648" x="7388225" y="2324100"/>
          <p14:tracePt t="19664" x="7440613" y="2306638"/>
          <p14:tracePt t="19682" x="7493000" y="2297113"/>
          <p14:tracePt t="19684" x="7510463" y="2289175"/>
          <p14:tracePt t="19698" x="7537450" y="2271713"/>
          <p14:tracePt t="19714" x="7562850" y="2254250"/>
          <p14:tracePt t="19732" x="7580313" y="2192338"/>
          <p14:tracePt t="19733" x="7589838" y="2174875"/>
          <p14:tracePt t="19748" x="7597775" y="2097088"/>
          <p14:tracePt t="19763" x="7597775" y="2027238"/>
          <p14:tracePt t="19781" x="7589838" y="1957388"/>
          <p14:tracePt t="19797" x="7562850" y="1930400"/>
          <p14:tracePt t="19798" x="7554913" y="1912938"/>
          <p14:tracePt t="19814" x="7502525" y="1860550"/>
          <p14:tracePt t="19831" x="7440613" y="1817688"/>
          <p14:tracePt t="19832" x="7423150" y="1790700"/>
          <p14:tracePt t="19847" x="7388225" y="1773238"/>
          <p14:tracePt t="19848" x="7335838" y="1755775"/>
          <p14:tracePt t="19865" x="7265988" y="1720850"/>
          <p14:tracePt t="19881" x="7196138" y="1685925"/>
          <p14:tracePt t="19882" x="7126288" y="1651000"/>
          <p14:tracePt t="19897" x="7091363" y="1643063"/>
          <p14:tracePt t="19915" x="6926263" y="1581150"/>
          <p14:tracePt t="19931" x="6786563" y="1546225"/>
          <p14:tracePt t="19932" x="6716713" y="1538288"/>
          <p14:tracePt t="19947" x="6524625" y="1503363"/>
          <p14:tracePt t="19964" x="6384925" y="1476375"/>
          <p14:tracePt t="19981" x="6218238" y="1468438"/>
          <p14:tracePt t="19997" x="6096000" y="1468438"/>
          <p14:tracePt t="20015" x="5946775" y="1476375"/>
          <p14:tracePt t="20031" x="5781675" y="1503363"/>
          <p14:tracePt t="20048" x="5684838" y="1520825"/>
          <p14:tracePt t="20065" x="5607050" y="1538288"/>
          <p14:tracePt t="20066" x="5545138" y="1546225"/>
          <p14:tracePt t="20080" x="5457825" y="1555750"/>
          <p14:tracePt t="20081" x="5380038" y="1555750"/>
          <p14:tracePt t="20097" x="5257800" y="1563688"/>
          <p14:tracePt t="20114" x="5153025" y="1573213"/>
          <p14:tracePt t="20131" x="5065713" y="1573213"/>
          <p14:tracePt t="20132" x="4986338" y="1590675"/>
          <p14:tracePt t="20147" x="4846638" y="1616075"/>
          <p14:tracePt t="20165" x="4724400" y="1643063"/>
          <p14:tracePt t="20166" x="4672013" y="1651000"/>
          <p14:tracePt t="20181" x="4594225" y="1685925"/>
          <p14:tracePt t="20198" x="4549775" y="1712913"/>
          <p14:tracePt t="20214" x="4524375" y="1738313"/>
          <p14:tracePt t="20215" x="4506913" y="1755775"/>
          <p14:tracePt t="20230" x="4489450" y="1773238"/>
          <p14:tracePt t="20248" x="4454525" y="1790700"/>
          <p14:tracePt t="20265" x="4427538" y="1817688"/>
          <p14:tracePt t="20281" x="4402138" y="1825625"/>
          <p14:tracePt t="20298" x="4357688" y="1852613"/>
          <p14:tracePt t="20300" x="4349750" y="1852613"/>
          <p14:tracePt t="20329" x="4340225" y="1860550"/>
          <p14:tracePt t="21084" x="4367213" y="1800225"/>
          <p14:tracePt t="21091" x="4402138" y="1695450"/>
          <p14:tracePt t="21109" x="4532313" y="1389063"/>
          <p14:tracePt t="21120" x="4594225" y="1301750"/>
          <p14:tracePt t="21132" x="4637088" y="1179513"/>
          <p14:tracePt t="21151" x="4664075" y="1100138"/>
          <p14:tracePt t="21166" x="4672013" y="1065213"/>
          <p14:tracePt t="21181" x="4672013" y="1057275"/>
          <p14:tracePt t="21199" x="4672013" y="1039813"/>
          <p14:tracePt t="21200" x="4672013" y="1030288"/>
          <p14:tracePt t="21214" x="4672013" y="1022350"/>
          <p14:tracePt t="21215" x="4637088" y="1004888"/>
          <p14:tracePt t="21231" x="4602163" y="995363"/>
          <p14:tracePt t="21251" x="4549775" y="987425"/>
          <p14:tracePt t="21266" x="4532313" y="987425"/>
          <p14:tracePt t="21283" x="4506913" y="987425"/>
          <p14:tracePt t="21298" x="4497388" y="987425"/>
          <p14:tracePt t="21299" x="4489450" y="987425"/>
          <p14:tracePt t="21314" x="4479925" y="995363"/>
          <p14:tracePt t="21330" x="4462463" y="1004888"/>
          <p14:tracePt t="21348" x="4454525" y="1012825"/>
          <p14:tracePt t="21349" x="4454525" y="1030288"/>
          <p14:tracePt t="21363" x="4445000" y="1030288"/>
          <p14:tracePt t="21385" x="4437063" y="1039813"/>
          <p14:tracePt t="21400" x="4437063" y="1047750"/>
          <p14:tracePt t="21420" x="4437063" y="1057275"/>
          <p14:tracePt t="21432" x="4445000" y="1065213"/>
          <p14:tracePt t="21447" x="4454525" y="1074738"/>
          <p14:tracePt t="21465" x="4462463" y="1074738"/>
          <p14:tracePt t="21481" x="4471988" y="1092200"/>
          <p14:tracePt t="21514" x="4479925" y="1092200"/>
          <p14:tracePt t="21543" x="4479925" y="1082675"/>
          <p14:tracePt t="21551" x="4489450" y="1082675"/>
          <p14:tracePt t="21564" x="4489450" y="1074738"/>
          <p14:tracePt t="21584" x="4489450" y="1065213"/>
          <p14:tracePt t="21613" x="4489450" y="1057275"/>
          <p14:tracePt t="22215" x="4479925" y="1082675"/>
          <p14:tracePt t="22221" x="4462463" y="1162050"/>
          <p14:tracePt t="22231" x="4427538" y="1214438"/>
          <p14:tracePt t="22250" x="4183063" y="1458913"/>
          <p14:tracePt t="22269" x="4000500" y="1660525"/>
          <p14:tracePt t="22271" x="3921125" y="1730375"/>
          <p14:tracePt t="22283" x="3851275" y="1790700"/>
          <p14:tracePt t="22284" x="3738563" y="1870075"/>
          <p14:tracePt t="22302" x="3554413" y="1992313"/>
          <p14:tracePt t="22316" x="3476625" y="2035175"/>
          <p14:tracePt t="22319" x="3432175" y="2079625"/>
          <p14:tracePt t="22320" x="3371850" y="2105025"/>
          <p14:tracePt t="22333" x="3319463" y="2132013"/>
          <p14:tracePt t="22334" x="3284538" y="2149475"/>
          <p14:tracePt t="22348" x="3249613" y="2174875"/>
          <p14:tracePt t="22349" x="3222625" y="2184400"/>
          <p14:tracePt t="22364" x="3179763" y="2201863"/>
          <p14:tracePt t="22381" x="3144838" y="2209800"/>
          <p14:tracePt t="22398" x="3117850" y="2219325"/>
          <p14:tracePt t="22399" x="3082925" y="2227263"/>
          <p14:tracePt t="22413" x="3013075" y="2236788"/>
          <p14:tracePt t="22430" x="2978150" y="2254250"/>
          <p14:tracePt t="22448" x="2933700" y="2262188"/>
          <p14:tracePt t="22448" x="2916238" y="2271713"/>
          <p14:tracePt t="22463" x="2873375" y="2289175"/>
          <p14:tracePt t="22481" x="2846388" y="2306638"/>
          <p14:tracePt t="22483" x="2838450" y="2314575"/>
          <p14:tracePt t="22500" x="2811463" y="2324100"/>
          <p14:tracePt t="22517" x="2794000" y="2341563"/>
          <p14:tracePt t="22533" x="2794000" y="2349500"/>
          <p14:tracePt t="22534" x="2786063" y="2349500"/>
          <p14:tracePt t="22551" x="2786063" y="2359025"/>
          <p14:tracePt t="22894" x="2751138" y="2359025"/>
          <p14:tracePt t="22901" x="2689225" y="2359025"/>
          <p14:tracePt t="22915" x="2584450" y="2349500"/>
          <p14:tracePt t="22932" x="2471738" y="2341563"/>
          <p14:tracePt t="22949" x="2374900" y="2341563"/>
          <p14:tracePt t="22951" x="2339975" y="2341563"/>
          <p14:tracePt t="22965" x="2252663" y="2341563"/>
          <p14:tracePt t="22981" x="2174875" y="2341563"/>
          <p14:tracePt t="22999" x="2060575" y="2366963"/>
          <p14:tracePt t="23001" x="2000250" y="2376488"/>
          <p14:tracePt t="23016" x="1868488" y="2384425"/>
          <p14:tracePt t="23032" x="1755775" y="2393950"/>
          <p14:tracePt t="23050" x="1693863" y="2401888"/>
          <p14:tracePt t="23052" x="1651000" y="2401888"/>
          <p14:tracePt t="23066" x="1606550" y="2419350"/>
          <p14:tracePt t="23082" x="1571625" y="2436813"/>
          <p14:tracePt t="23098" x="1519238" y="2463800"/>
          <p14:tracePt t="23099" x="1484313" y="2471738"/>
          <p14:tracePt t="23115" x="1476375" y="2481263"/>
          <p14:tracePt t="23116" x="1449388" y="2489200"/>
          <p14:tracePt t="23131" x="1379538" y="2506663"/>
          <p14:tracePt t="23149" x="1319213" y="2524125"/>
          <p14:tracePt t="23165" x="1301750" y="2533650"/>
          <p14:tracePt t="23185" x="1292225" y="2533650"/>
          <p14:tracePt t="23197" x="1292225" y="2541588"/>
          <p14:tracePt t="23199" x="1284288" y="2541588"/>
          <p14:tracePt t="23213" x="1274763" y="2551113"/>
          <p14:tracePt t="23231" x="1274763" y="2559050"/>
          <p14:tracePt t="23248" x="1274763" y="2568575"/>
          <p14:tracePt t="23264" x="1257300" y="2568575"/>
          <p14:tracePt t="23281" x="1249363" y="2593975"/>
          <p14:tracePt t="23298" x="1239838" y="2611438"/>
          <p14:tracePt t="23315" x="1222375" y="2628900"/>
          <p14:tracePt t="23331" x="1214438" y="2638425"/>
          <p14:tracePt t="23336" x="1214438" y="2646363"/>
          <p14:tracePt t="23348" x="1204913" y="2655888"/>
          <p14:tracePt t="23365" x="1187450" y="2663825"/>
          <p14:tracePt t="23382" x="1187450" y="2673350"/>
          <p14:tracePt t="23383" x="1179513" y="2673350"/>
          <p14:tracePt t="23398" x="1169988" y="2698750"/>
          <p14:tracePt t="23414" x="1162050" y="2716213"/>
          <p14:tracePt t="23431" x="1152525" y="2743200"/>
          <p14:tracePt t="23433" x="1152525" y="2752725"/>
          <p14:tracePt t="23447" x="1144588" y="2778125"/>
          <p14:tracePt t="23465" x="1135063" y="2822575"/>
          <p14:tracePt t="23481" x="1135063" y="2840038"/>
          <p14:tracePt t="23482" x="1135063" y="2847975"/>
          <p14:tracePt t="23497" x="1135063" y="2857500"/>
          <p14:tracePt t="23499" x="1135063" y="2874963"/>
          <p14:tracePt t="23514" x="1135063" y="2882900"/>
          <p14:tracePt t="23532" x="1117600" y="2909888"/>
          <p14:tracePt t="23533" x="1117600" y="2917825"/>
          <p14:tracePt t="23548" x="1117600" y="2944813"/>
          <p14:tracePt t="23565" x="1117600" y="2952750"/>
          <p14:tracePt t="23590" x="1117600" y="2962275"/>
          <p14:tracePt t="23611" x="1117600" y="2970213"/>
          <p14:tracePt t="23626" x="1117600" y="2979738"/>
          <p14:tracePt t="23639" x="1117600" y="2987675"/>
          <p14:tracePt t="23647" x="1117600" y="2997200"/>
          <p14:tracePt t="23665" x="1117600" y="3022600"/>
          <p14:tracePt t="23681" x="1117600" y="3032125"/>
          <p14:tracePt t="23698" x="1117600" y="3040063"/>
          <p14:tracePt t="23714" x="1117600" y="3049588"/>
          <p14:tracePt t="23754" x="1117600" y="3067050"/>
          <p14:tracePt t="23901" x="1127125" y="3067050"/>
          <p14:tracePt t="23939" x="1135063" y="3067050"/>
          <p14:tracePt t="23959" x="1152525" y="3067050"/>
          <p14:tracePt t="23966" x="1169988" y="3067050"/>
          <p14:tracePt t="23972" x="1179513" y="3074988"/>
          <p14:tracePt t="23982" x="1214438" y="3074988"/>
          <p14:tracePt t="23999" x="1319213" y="3067050"/>
          <p14:tracePt t="24001" x="1389063" y="3067050"/>
          <p14:tracePt t="24016" x="1546225" y="3040063"/>
          <p14:tracePt t="24033" x="1693863" y="3005138"/>
          <p14:tracePt t="24036" x="1798638" y="2997200"/>
          <p14:tracePt t="24049" x="1885950" y="2970213"/>
          <p14:tracePt t="24051" x="1990725" y="2935288"/>
          <p14:tracePt t="24067" x="2182813" y="2935288"/>
          <p14:tracePt t="24082" x="2322513" y="2927350"/>
          <p14:tracePt t="24084" x="2366963" y="2927350"/>
          <p14:tracePt t="24101" x="2444750" y="2944813"/>
          <p14:tracePt t="24115" x="2479675" y="2944813"/>
          <p14:tracePt t="24117" x="2489200" y="2944813"/>
          <p14:tracePt t="24132" x="2514600" y="2952750"/>
          <p14:tracePt t="24150" x="2532063" y="2962275"/>
          <p14:tracePt t="24165" x="2541588" y="2962275"/>
          <p14:tracePt t="24185" x="2549525" y="2962275"/>
          <p14:tracePt t="24206" x="2559050" y="2962275"/>
          <p14:tracePt t="24241" x="2566988" y="2962275"/>
          <p14:tracePt t="24261" x="2566988" y="2970213"/>
          <p14:tracePt t="24349" x="2576513" y="2970213"/>
          <p14:tracePt t="24779" x="2566988" y="2987675"/>
          <p14:tracePt t="24786" x="2541588" y="2997200"/>
          <p14:tracePt t="24797" x="2524125" y="3005138"/>
          <p14:tracePt t="24814" x="2454275" y="3049588"/>
          <p14:tracePt t="24831" x="2427288" y="3067050"/>
          <p14:tracePt t="24848" x="2409825" y="3067050"/>
          <p14:tracePt t="24851" x="2401888" y="3067050"/>
          <p14:tracePt t="24864" x="2401888" y="3074988"/>
          <p14:tracePt t="24883" x="2392363" y="3074988"/>
          <p14:tracePt t="24900" x="2384425" y="3084513"/>
          <p14:tracePt t="24917" x="2374900" y="3084513"/>
          <p14:tracePt t="24933" x="2374900" y="3092450"/>
          <p14:tracePt t="24949" x="2366963" y="3101975"/>
          <p14:tracePt t="24951" x="2357438" y="3101975"/>
          <p14:tracePt t="24965" x="2349500" y="3119438"/>
          <p14:tracePt t="24983" x="2314575" y="3144838"/>
          <p14:tracePt t="24985" x="2314575" y="3154363"/>
          <p14:tracePt t="25000" x="2305050" y="3162300"/>
          <p14:tracePt t="25015" x="2297113" y="3171825"/>
          <p14:tracePt t="25018" x="2297113" y="3179763"/>
          <p14:tracePt t="25033" x="2287588" y="3179763"/>
          <p14:tracePt t="25034" x="2287588" y="3189288"/>
          <p14:tracePt t="25051" x="2279650" y="3189288"/>
          <p14:tracePt t="25065" x="2279650" y="3197225"/>
          <p14:tracePt t="25085" x="2270125" y="3197225"/>
          <p14:tracePt t="25121" x="2262188" y="3197225"/>
          <p14:tracePt t="25127" x="2262188" y="3206750"/>
          <p14:tracePt t="25165" x="2262188" y="3214688"/>
          <p14:tracePt t="25191" x="2262188" y="3224213"/>
          <p14:tracePt t="25198" x="2262188" y="3249613"/>
          <p14:tracePt t="25205" x="2262188" y="3267075"/>
          <p14:tracePt t="25219" x="2252663" y="3284538"/>
          <p14:tracePt t="25232" x="2252663" y="3294063"/>
          <p14:tracePt t="25233" x="2244725" y="3294063"/>
          <p14:tracePt t="25248" x="2244725" y="3311525"/>
          <p14:tracePt t="25265" x="2235200" y="3328988"/>
          <p14:tracePt t="25297" x="2235200" y="3336925"/>
          <p14:tracePt t="25332" x="2235200" y="3346450"/>
          <p14:tracePt t="28727" x="2235200" y="3354388"/>
          <p14:tracePt t="28734" x="2235200" y="3363913"/>
          <p14:tracePt t="28749" x="2235200" y="3371850"/>
          <p14:tracePt t="28764" x="2235200" y="3398838"/>
          <p14:tracePt t="28783" x="2235200" y="3416300"/>
          <p14:tracePt t="28784" x="2244725" y="3424238"/>
          <p14:tracePt t="28799" x="2244725" y="3441700"/>
          <p14:tracePt t="28814" x="2244725" y="3476625"/>
          <p14:tracePt t="28832" x="2252663" y="3486150"/>
          <p14:tracePt t="28833" x="2252663" y="3503613"/>
          <p14:tracePt t="28848" x="2252663" y="3511550"/>
          <p14:tracePt t="28849" x="2262188" y="3529013"/>
          <p14:tracePt t="28864" x="2270125" y="3563938"/>
          <p14:tracePt t="28881" x="2270125" y="3581400"/>
          <p14:tracePt t="28883" x="2279650" y="3590925"/>
          <p14:tracePt t="28897" x="2279650" y="3598863"/>
          <p14:tracePt t="28915" x="2279650" y="3625850"/>
          <p14:tracePt t="28932" x="2279650" y="3660775"/>
          <p14:tracePt t="28933" x="2279650" y="3678238"/>
          <p14:tracePt t="28947" x="2279650" y="3721100"/>
          <p14:tracePt t="28965" x="2279650" y="3748088"/>
          <p14:tracePt t="28981" x="2279650" y="3765550"/>
          <p14:tracePt t="28997" x="2279650" y="3773488"/>
          <p14:tracePt t="29015" x="2279650" y="3783013"/>
          <p14:tracePt t="29039" x="2279650" y="3790950"/>
          <p14:tracePt t="29109" x="2279650" y="3800475"/>
          <p14:tracePt t="29145" x="2279650" y="3808413"/>
          <p14:tracePt t="30285" x="2287588" y="3808413"/>
          <p14:tracePt t="30305" x="2297113" y="3808413"/>
          <p14:tracePt t="30319" x="2305050" y="3808413"/>
          <p14:tracePt t="30356" x="2314575" y="3808413"/>
          <p14:tracePt t="30372" x="2322513" y="3808413"/>
          <p14:tracePt t="30385" x="2322513" y="3817938"/>
          <p14:tracePt t="30392" x="2332038" y="3817938"/>
          <p14:tracePt t="30407" x="2384425" y="3817938"/>
          <p14:tracePt t="30420" x="2401888" y="3817938"/>
          <p14:tracePt t="30421" x="2419350" y="3817938"/>
          <p14:tracePt t="30437" x="2444750" y="3817938"/>
          <p14:tracePt t="30454" x="2471738" y="3817938"/>
          <p14:tracePt t="30471" x="2506663" y="3817938"/>
          <p14:tracePt t="30472" x="2532063" y="3817938"/>
          <p14:tracePt t="30489" x="2584450" y="3817938"/>
          <p14:tracePt t="30503" x="2663825" y="3817938"/>
          <p14:tracePt t="30520" x="2811463" y="3808413"/>
          <p14:tracePt t="30520" x="2881313" y="3808413"/>
          <p14:tracePt t="30536" x="3021013" y="3808413"/>
          <p14:tracePt t="30554" x="3144838" y="3817938"/>
          <p14:tracePt t="30555" x="3187700" y="3817938"/>
          <p14:tracePt t="30571" x="3249613" y="3825875"/>
          <p14:tracePt t="30588" x="3327400" y="3835400"/>
          <p14:tracePt t="30603" x="3389313" y="3835400"/>
          <p14:tracePt t="30624" x="3476625" y="3843338"/>
          <p14:tracePt t="30626" x="3494088" y="3843338"/>
          <p14:tracePt t="30638" x="3511550" y="3843338"/>
          <p14:tracePt t="30652" x="3536950" y="3843338"/>
          <p14:tracePt t="30669" x="3554413" y="3843338"/>
          <p14:tracePt t="30682" x="3563938" y="3843338"/>
          <p14:tracePt t="30683" x="3581400" y="3843338"/>
          <p14:tracePt t="30698" x="3589338" y="3843338"/>
          <p14:tracePt t="30713" x="3598863" y="3843338"/>
          <p14:tracePt t="30732" x="3606800" y="3843338"/>
          <p14:tracePt t="30748" x="3616325" y="3843338"/>
          <p14:tracePt t="30764" x="3624263" y="3843338"/>
          <p14:tracePt t="30789" x="3641725" y="3843338"/>
          <p14:tracePt t="30803" x="3651250" y="3843338"/>
          <p14:tracePt t="30861" x="3659188" y="3843338"/>
          <p14:tracePt t="30875" x="3668713" y="3843338"/>
          <p14:tracePt t="30882" x="3676650" y="3843338"/>
          <p14:tracePt t="30900" x="3738563" y="3843338"/>
          <p14:tracePt t="30916" x="3773488" y="3843338"/>
          <p14:tracePt t="30917" x="3798888" y="3843338"/>
          <p14:tracePt t="30933" x="3851275" y="3843338"/>
          <p14:tracePt t="30950" x="3903663" y="3843338"/>
          <p14:tracePt t="30967" x="3965575" y="3843338"/>
          <p14:tracePt t="30982" x="3990975" y="3843338"/>
          <p14:tracePt t="30997" x="4025900" y="3843338"/>
          <p14:tracePt t="31015" x="4052888" y="3843338"/>
          <p14:tracePt t="31016" x="4070350" y="3843338"/>
          <p14:tracePt t="31030" x="4095750" y="3843338"/>
          <p14:tracePt t="31048" x="4140200" y="3843338"/>
          <p14:tracePt t="31064" x="4200525" y="3843338"/>
          <p14:tracePt t="31080" x="4270375" y="3825875"/>
          <p14:tracePt t="31097" x="4297363" y="3825875"/>
          <p14:tracePt t="31114" x="4375150" y="3808413"/>
          <p14:tracePt t="31130" x="4419600" y="3800475"/>
          <p14:tracePt t="31148" x="4454525" y="3783013"/>
          <p14:tracePt t="31164" x="4541838" y="3765550"/>
          <p14:tracePt t="31180" x="4602163" y="3738563"/>
          <p14:tracePt t="31198" x="4646613" y="3730625"/>
          <p14:tracePt t="31199" x="4681538" y="3721100"/>
          <p14:tracePt t="31214" x="4716463" y="3713163"/>
          <p14:tracePt t="31230" x="4768850" y="3703638"/>
          <p14:tracePt t="31248" x="4794250" y="3703638"/>
          <p14:tracePt t="31249" x="4821238" y="3695700"/>
          <p14:tracePt t="31264" x="4856163" y="3695700"/>
          <p14:tracePt t="31281" x="4873625" y="3686175"/>
          <p14:tracePt t="31299" x="4899025" y="3686175"/>
          <p14:tracePt t="31314" x="4908550" y="3686175"/>
          <p14:tracePt t="31330" x="4916488" y="3686175"/>
          <p14:tracePt t="31356" x="4926013" y="3686175"/>
          <p14:tracePt t="31392" x="4933950" y="3678238"/>
          <p14:tracePt t="31428" x="4943475" y="3660775"/>
          <p14:tracePt t="31448" x="4951413" y="3660775"/>
          <p14:tracePt t="31469" x="4960938" y="3660775"/>
          <p14:tracePt t="31483" x="4968875" y="3660775"/>
          <p14:tracePt t="31499" x="4968875" y="3651250"/>
          <p14:tracePt t="31534" x="4968875" y="3643313"/>
          <p14:tracePt t="31549" x="4978400" y="3643313"/>
          <p14:tracePt t="31632" x="4978400" y="3633788"/>
          <p14:tracePt t="31703" x="4978400" y="3625850"/>
          <p14:tracePt t="31710" x="4968875" y="3625850"/>
          <p14:tracePt t="31725" x="4960938" y="3616325"/>
          <p14:tracePt t="31746" x="4951413" y="3616325"/>
          <p14:tracePt t="31760" x="4943475" y="3616325"/>
          <p14:tracePt t="31796" x="4933950" y="3616325"/>
          <p14:tracePt t="31831" x="4926013" y="3616325"/>
          <p14:tracePt t="31880" x="4926013" y="3598863"/>
          <p14:tracePt t="31930" x="4926013" y="3590925"/>
          <p14:tracePt t="33413" x="4846638" y="3625850"/>
          <p14:tracePt t="33420" x="4759325" y="3651250"/>
          <p14:tracePt t="33432" x="4664075" y="3686175"/>
          <p14:tracePt t="33433" x="4541838" y="3748088"/>
          <p14:tracePt t="33451" x="4287838" y="3835400"/>
          <p14:tracePt t="33469" x="4025900" y="3905250"/>
          <p14:tracePt t="33470" x="3886200" y="3957638"/>
          <p14:tracePt t="33483" x="3756025" y="3992563"/>
          <p14:tracePt t="33484" x="3641725" y="4017963"/>
          <p14:tracePt t="33501" x="3389313" y="4035425"/>
          <p14:tracePt t="33518" x="3214688" y="4070350"/>
          <p14:tracePt t="33519" x="3117850" y="4070350"/>
          <p14:tracePt t="33533" x="2986088" y="4097338"/>
          <p14:tracePt t="33548" x="2908300" y="4105275"/>
          <p14:tracePt t="33550" x="2838450" y="4105275"/>
          <p14:tracePt t="33565" x="2733675" y="4105275"/>
          <p14:tracePt t="33568" x="2681288" y="4105275"/>
          <p14:tracePt t="33581" x="2611438" y="4097338"/>
          <p14:tracePt t="33597" x="2532063" y="4087813"/>
          <p14:tracePt t="33615" x="2427288" y="4079875"/>
          <p14:tracePt t="33616" x="2374900" y="4079875"/>
          <p14:tracePt t="33631" x="2287588" y="4052888"/>
          <p14:tracePt t="33632" x="2209800" y="4044950"/>
          <p14:tracePt t="33647" x="2087563" y="4017963"/>
          <p14:tracePt t="33665" x="1965325" y="4000500"/>
          <p14:tracePt t="33666" x="1895475" y="4000500"/>
          <p14:tracePt t="33681" x="1728788" y="4000500"/>
          <p14:tracePt t="33697" x="1616075" y="4000500"/>
          <p14:tracePt t="33715" x="1536700" y="4000500"/>
          <p14:tracePt t="33716" x="1501775" y="4000500"/>
          <p14:tracePt t="33731" x="1466850" y="4000500"/>
          <p14:tracePt t="33747" x="1441450" y="4000500"/>
          <p14:tracePt t="33765" x="1423988" y="4000500"/>
          <p14:tracePt t="33781" x="1414463" y="4000500"/>
          <p14:tracePt t="33843" x="1406525" y="4000500"/>
          <p14:tracePt t="33900" x="1406525" y="3992563"/>
          <p14:tracePt t="34170" x="1414463" y="3992563"/>
          <p14:tracePt t="34184" x="1431925" y="3992563"/>
          <p14:tracePt t="34192" x="1441450" y="3992563"/>
          <p14:tracePt t="34199" x="1466850" y="3992563"/>
          <p14:tracePt t="34214" x="1484313" y="3992563"/>
          <p14:tracePt t="34233" x="1536700" y="3992563"/>
          <p14:tracePt t="34234" x="1581150" y="3992563"/>
          <p14:tracePt t="34249" x="1633538" y="3992563"/>
          <p14:tracePt t="34250" x="1658938" y="3992563"/>
          <p14:tracePt t="34265" x="1738313" y="3992563"/>
          <p14:tracePt t="34281" x="1816100" y="3992563"/>
          <p14:tracePt t="34298" x="1885950" y="4000500"/>
          <p14:tracePt t="34298" x="1912938" y="4000500"/>
          <p14:tracePt t="34315" x="1965325" y="4000500"/>
          <p14:tracePt t="34332" x="2043113" y="4010025"/>
          <p14:tracePt t="34333" x="2078038" y="4010025"/>
          <p14:tracePt t="34348" x="2165350" y="4027488"/>
          <p14:tracePt t="34363" x="2227263" y="4027488"/>
          <p14:tracePt t="34381" x="2270125" y="4027488"/>
          <p14:tracePt t="34382" x="2297113" y="4027488"/>
          <p14:tracePt t="34398" x="2305050" y="4027488"/>
          <p14:tracePt t="34398" x="2322513" y="4027488"/>
          <p14:tracePt t="34414" x="2366963" y="4027488"/>
          <p14:tracePt t="34431" x="2401888" y="4027488"/>
          <p14:tracePt t="34448" x="2462213" y="4035425"/>
          <p14:tracePt t="34465" x="2506663" y="4044950"/>
          <p14:tracePt t="34482" x="2576513" y="4062413"/>
          <p14:tracePt t="34500" x="2619375" y="4062413"/>
          <p14:tracePt t="34516" x="2663825" y="4052888"/>
          <p14:tracePt t="34518" x="2671763" y="4052888"/>
          <p14:tracePt t="34532" x="2689225" y="4052888"/>
          <p14:tracePt t="34548" x="2698750" y="4052888"/>
          <p14:tracePt t="34564" x="2706688" y="4052888"/>
          <p14:tracePt t="34581" x="2716213" y="4052888"/>
          <p14:tracePt t="34610" x="2724150" y="4052888"/>
          <p14:tracePt t="34668" x="2751138" y="4052888"/>
          <p14:tracePt t="34682" x="2768600" y="4052888"/>
          <p14:tracePt t="34688" x="2776538" y="4052888"/>
          <p14:tracePt t="34697" x="2786063" y="4052888"/>
          <p14:tracePt t="34714" x="2820988" y="4052888"/>
          <p14:tracePt t="34730" x="2890838" y="4052888"/>
          <p14:tracePt t="34750" x="2933700" y="4052888"/>
          <p14:tracePt t="34750" x="2951163" y="4062413"/>
          <p14:tracePt t="34765" x="3013075" y="4062413"/>
          <p14:tracePt t="34780" x="3074988" y="4062413"/>
          <p14:tracePt t="34799" x="3117850" y="4052888"/>
          <p14:tracePt t="34800" x="3144838" y="4052888"/>
          <p14:tracePt t="34814" x="3162300" y="4052888"/>
          <p14:tracePt t="34815" x="3179763" y="4052888"/>
          <p14:tracePt t="34831" x="3232150" y="4052888"/>
          <p14:tracePt t="34849" x="3267075" y="4052888"/>
          <p14:tracePt t="34850" x="3284538" y="4052888"/>
          <p14:tracePt t="34865" x="3344863" y="4052888"/>
          <p14:tracePt t="34882" x="3389313" y="4062413"/>
          <p14:tracePt t="34901" x="3484563" y="4070350"/>
          <p14:tracePt t="34914" x="3502025" y="4070350"/>
          <p14:tracePt t="34915" x="3536950" y="4070350"/>
          <p14:tracePt t="34932" x="3581400" y="4070350"/>
          <p14:tracePt t="34949" x="3641725" y="4070350"/>
          <p14:tracePt t="34951" x="3659188" y="4070350"/>
          <p14:tracePt t="34965" x="3694113" y="4070350"/>
          <p14:tracePt t="34966" x="3729038" y="4070350"/>
          <p14:tracePt t="34982" x="3790950" y="4070350"/>
          <p14:tracePt t="34984" x="3808413" y="4070350"/>
          <p14:tracePt t="34998" x="3833813" y="4079875"/>
          <p14:tracePt t="35000" x="3868738" y="4079875"/>
          <p14:tracePt t="35014" x="3895725" y="4087813"/>
          <p14:tracePt t="35034" x="3948113" y="4087813"/>
          <p14:tracePt t="35035" x="3956050" y="4087813"/>
          <p14:tracePt t="35049" x="3973513" y="4087813"/>
          <p14:tracePt t="35065" x="4017963" y="4097338"/>
          <p14:tracePt t="35082" x="4035425" y="4097338"/>
          <p14:tracePt t="35085" x="4052888" y="4097338"/>
          <p14:tracePt t="35099" x="4060825" y="4097338"/>
          <p14:tracePt t="35114" x="4078288" y="4097338"/>
          <p14:tracePt t="35132" x="4095750" y="4097338"/>
          <p14:tracePt t="35147" x="4113213" y="4097338"/>
          <p14:tracePt t="35164" x="4157663" y="4087813"/>
          <p14:tracePt t="35182" x="4183063" y="4087813"/>
          <p14:tracePt t="35183" x="4192588" y="4087813"/>
          <p14:tracePt t="35198" x="4210050" y="4087813"/>
          <p14:tracePt t="35198" x="4227513" y="4079875"/>
          <p14:tracePt t="35214" x="4235450" y="4079875"/>
          <p14:tracePt t="35231" x="4252913" y="4079875"/>
          <p14:tracePt t="35247" x="4262438" y="4079875"/>
          <p14:tracePt t="35248" x="4270375" y="4079875"/>
          <p14:tracePt t="35265" x="4279900" y="4079875"/>
          <p14:tracePt t="35281" x="4297363" y="4079875"/>
          <p14:tracePt t="35298" x="4314825" y="4079875"/>
          <p14:tracePt t="35319" x="4322763" y="4079875"/>
          <p14:tracePt t="35333" x="4340225" y="4079875"/>
          <p14:tracePt t="35353" x="4349750" y="4079875"/>
          <p14:tracePt t="35364" x="4357688" y="4079875"/>
          <p14:tracePt t="35381" x="4367213" y="4062413"/>
          <p14:tracePt t="35403" x="4375150" y="4062413"/>
          <p14:tracePt t="35417" x="4384675" y="4062413"/>
          <p14:tracePt t="35452" x="4402138" y="4062413"/>
          <p14:tracePt t="35489" x="4410075" y="4062413"/>
          <p14:tracePt t="35560" x="4419600" y="4062413"/>
          <p14:tracePt t="35575" x="4419600" y="4052888"/>
          <p14:tracePt t="35588" x="4427538" y="4052888"/>
          <p14:tracePt t="35601" x="4437063" y="4052888"/>
          <p14:tracePt t="35616" x="4445000" y="4052888"/>
          <p14:tracePt t="35631" x="4454525" y="4044950"/>
          <p14:tracePt t="35659" x="4471988" y="4044950"/>
          <p14:tracePt t="35666" x="4471988" y="4035425"/>
          <p14:tracePt t="35682" x="4479925" y="4035425"/>
          <p14:tracePt t="35701" x="4479925" y="4027488"/>
          <p14:tracePt t="35715" x="4479925" y="4010025"/>
          <p14:tracePt t="35717" x="4479925" y="4000500"/>
          <p14:tracePt t="35733" x="4479925" y="3975100"/>
          <p14:tracePt t="35751" x="4479925" y="3965575"/>
          <p14:tracePt t="35766" x="4462463" y="3957638"/>
          <p14:tracePt t="35782" x="4454525" y="3957638"/>
          <p14:tracePt t="35800" x="4454525" y="3948113"/>
          <p14:tracePt t="35821" x="4445000" y="3948113"/>
          <p14:tracePt t="35849" x="4437063" y="3948113"/>
          <p14:tracePt t="35920" x="4427538" y="3948113"/>
          <p14:tracePt t="35950" x="4419600" y="3948113"/>
          <p14:tracePt t="35984" x="4410075" y="3948113"/>
          <p14:tracePt t="36056" x="4392613" y="3948113"/>
          <p14:tracePt t="36121" x="4384675" y="3948113"/>
          <p14:tracePt t="36142" x="4375150" y="3948113"/>
          <p14:tracePt t="36149" x="4367213" y="3948113"/>
          <p14:tracePt t="36165" x="4340225" y="3948113"/>
          <p14:tracePt t="36182" x="4279900" y="3948113"/>
          <p14:tracePt t="36184" x="4227513" y="3940175"/>
          <p14:tracePt t="36202" x="4148138" y="3940175"/>
          <p14:tracePt t="36204" x="4122738" y="3940175"/>
          <p14:tracePt t="36217" x="4043363" y="3913188"/>
          <p14:tracePt t="36219" x="3990975" y="3905250"/>
          <p14:tracePt t="36232" x="3843338" y="3887788"/>
          <p14:tracePt t="36253" x="3616325" y="3860800"/>
          <p14:tracePt t="36265" x="3554413" y="3852863"/>
          <p14:tracePt t="36283" x="3459163" y="3835400"/>
          <p14:tracePt t="36284" x="3414713" y="3835400"/>
          <p14:tracePt t="36298" x="3327400" y="3825875"/>
          <p14:tracePt t="36314" x="3257550" y="3817938"/>
          <p14:tracePt t="36331" x="3187700" y="3808413"/>
          <p14:tracePt t="36348" x="3162300" y="3808413"/>
          <p14:tracePt t="36363" x="3144838" y="3817938"/>
          <p14:tracePt t="36381" x="3135313" y="3825875"/>
          <p14:tracePt t="36437" x="3144838" y="3825875"/>
          <p14:tracePt t="36444" x="3170238" y="3825875"/>
          <p14:tracePt t="36452" x="3197225" y="3825875"/>
          <p14:tracePt t="36465" x="3267075" y="3852863"/>
          <p14:tracePt t="36483" x="3344863" y="3870325"/>
          <p14:tracePt t="36500" x="3424238" y="3878263"/>
          <p14:tracePt t="36502" x="3459163" y="3887788"/>
          <p14:tracePt t="36518" x="3529013" y="3887788"/>
          <p14:tracePt t="36532" x="3571875" y="3905250"/>
          <p14:tracePt t="36534" x="3598863" y="3905250"/>
          <p14:tracePt t="36550" x="3641725" y="3913188"/>
          <p14:tracePt t="36551" x="3659188" y="3913188"/>
          <p14:tracePt t="36564" x="3668713" y="3922713"/>
          <p14:tracePt t="36586" x="3676650" y="3922713"/>
          <p14:tracePt t="36598" x="3676650" y="3930650"/>
          <p14:tracePt t="36622" x="3651250" y="3930650"/>
          <p14:tracePt t="36630" x="3598863" y="3930650"/>
          <p14:tracePt t="36648" x="3494088" y="3930650"/>
          <p14:tracePt t="36665" x="3354388" y="3922713"/>
          <p14:tracePt t="36683" x="3284538" y="3922713"/>
          <p14:tracePt t="36701" x="3214688" y="3922713"/>
          <p14:tracePt t="36718" x="3205163" y="3922713"/>
          <p14:tracePt t="36732" x="3197225" y="3922713"/>
          <p14:tracePt t="36807" x="3222625" y="3940175"/>
          <p14:tracePt t="36823" x="3292475" y="3957638"/>
          <p14:tracePt t="36832" x="3327400" y="3975100"/>
          <p14:tracePt t="36849" x="3424238" y="4027488"/>
          <p14:tracePt t="36868" x="3467100" y="4044950"/>
          <p14:tracePt t="36884" x="3494088" y="4052888"/>
          <p14:tracePt t="36900" x="3511550" y="4052888"/>
          <p14:tracePt t="36902" x="3511550" y="4070350"/>
          <p14:tracePt t="36942" x="3476625" y="4062413"/>
          <p14:tracePt t="36949" x="3441700" y="4062413"/>
          <p14:tracePt t="36955" x="3397250" y="4052888"/>
          <p14:tracePt t="36966" x="3336925" y="4035425"/>
          <p14:tracePt t="36969" x="3275013" y="4035425"/>
          <p14:tracePt t="36982" x="3240088" y="4027488"/>
          <p14:tracePt t="36984" x="3179763" y="4017963"/>
          <p14:tracePt t="36998" x="3082925" y="4000500"/>
          <p14:tracePt t="37014" x="3030538" y="3992563"/>
          <p14:tracePt t="37032" x="3003550" y="3992563"/>
          <p14:tracePt t="37054" x="2995613" y="3992563"/>
          <p14:tracePt t="37120" x="3003550" y="3992563"/>
          <p14:tracePt t="37126" x="3057525" y="4010025"/>
          <p14:tracePt t="37132" x="3074988" y="4017963"/>
          <p14:tracePt t="37148" x="3144838" y="4044950"/>
          <p14:tracePt t="37168" x="3187700" y="4070350"/>
          <p14:tracePt t="37169" x="3222625" y="4079875"/>
          <p14:tracePt t="37198" x="3232150" y="4079875"/>
          <p14:tracePt t="37246" x="3205163" y="4079875"/>
          <p14:tracePt t="37253" x="3152775" y="4079875"/>
          <p14:tracePt t="37265" x="3100388" y="4044950"/>
          <p14:tracePt t="37268" x="3074988" y="4035425"/>
          <p14:tracePt t="37282" x="3013075" y="4017963"/>
          <p14:tracePt t="37297" x="2986088" y="4010025"/>
          <p14:tracePt t="37316" x="2978150" y="4010025"/>
          <p14:tracePt t="37317" x="2968625" y="4010025"/>
          <p14:tracePt t="37338" x="2960688" y="4010025"/>
          <p14:tracePt t="38133" x="2978150" y="4010025"/>
          <p14:tracePt t="38139" x="3021013" y="4010025"/>
          <p14:tracePt t="38150" x="3109913" y="3992563"/>
          <p14:tracePt t="38167" x="3214688" y="3992563"/>
          <p14:tracePt t="38169" x="3275013" y="3992563"/>
          <p14:tracePt t="38182" x="3354388" y="3983038"/>
          <p14:tracePt t="38200" x="3424238" y="3983038"/>
          <p14:tracePt t="38217" x="3519488" y="3983038"/>
          <p14:tracePt t="38232" x="3529013" y="3983038"/>
          <p14:tracePt t="38234" x="3589338" y="3983038"/>
          <p14:tracePt t="38251" x="3694113" y="3983038"/>
          <p14:tracePt t="38252" x="3738563" y="3983038"/>
          <p14:tracePt t="38268" x="3781425" y="3983038"/>
          <p14:tracePt t="38269" x="3816350" y="3983038"/>
          <p14:tracePt t="38282" x="3843338" y="3983038"/>
          <p14:tracePt t="38283" x="3886200" y="3983038"/>
          <p14:tracePt t="38303" x="4017963" y="3983038"/>
          <p14:tracePt t="38320" x="4130675" y="3992563"/>
          <p14:tracePt t="38332" x="4262438" y="3992563"/>
          <p14:tracePt t="38350" x="4367213" y="3992563"/>
          <p14:tracePt t="38352" x="4410075" y="3992563"/>
          <p14:tracePt t="38367" x="4479925" y="4000500"/>
          <p14:tracePt t="38382" x="4532313" y="4000500"/>
          <p14:tracePt t="38401" x="4602163" y="4010025"/>
          <p14:tracePt t="38402" x="4611688" y="4010025"/>
          <p14:tracePt t="38422" x="4637088" y="4010025"/>
          <p14:tracePt t="38432" x="4646613" y="4010025"/>
          <p14:tracePt t="38451" x="4654550" y="4010025"/>
          <p14:tracePt t="38466" x="4664075" y="4010025"/>
          <p14:tracePt t="38481" x="4672013" y="4010025"/>
          <p14:tracePt t="38501" x="4724400" y="4010025"/>
          <p14:tracePt t="38515" x="4811713" y="4010025"/>
          <p14:tracePt t="38533" x="4951413" y="4010025"/>
          <p14:tracePt t="38552" x="5178425" y="3992563"/>
          <p14:tracePt t="38569" x="5345113" y="3965575"/>
          <p14:tracePt t="38571" x="5432425" y="3957638"/>
          <p14:tracePt t="38582" x="5537200" y="3957638"/>
          <p14:tracePt t="38601" x="5684838" y="3940175"/>
          <p14:tracePt t="38603" x="5764213" y="3922713"/>
          <p14:tracePt t="38615" x="5834063" y="3913188"/>
          <p14:tracePt t="38616" x="5868988" y="3895725"/>
          <p14:tracePt t="38635" x="5946775" y="3870325"/>
          <p14:tracePt t="38636" x="5956300" y="3860800"/>
          <p14:tracePt t="38649" x="5964238" y="3860800"/>
          <p14:tracePt t="38651" x="5999163" y="3835400"/>
          <p14:tracePt t="38665" x="6016625" y="3756025"/>
          <p14:tracePt t="38683" x="6016625" y="3695700"/>
          <p14:tracePt t="38685" x="6016625" y="3660775"/>
          <p14:tracePt t="38700" x="5981700" y="3598863"/>
          <p14:tracePt t="38719" x="5946775" y="3556000"/>
          <p14:tracePt t="38721" x="5929313" y="3529013"/>
          <p14:tracePt t="38734" x="5903913" y="3511550"/>
          <p14:tracePt t="38735" x="5876925" y="3486150"/>
          <p14:tracePt t="38750" x="5772150" y="3416300"/>
          <p14:tracePt t="38767" x="5676900" y="3363913"/>
          <p14:tracePt t="38784" x="5545138" y="3319463"/>
          <p14:tracePt t="38800" x="5467350" y="3294063"/>
          <p14:tracePt t="38814" x="5387975" y="3284538"/>
          <p14:tracePt t="38834" x="5248275" y="3302000"/>
          <p14:tracePt t="38849" x="5187950" y="3311525"/>
          <p14:tracePt t="38866" x="5073650" y="3354388"/>
          <p14:tracePt t="38870" x="4978400" y="3389313"/>
          <p14:tracePt t="38883" x="4943475" y="3398838"/>
          <p14:tracePt t="38884" x="4881563" y="3416300"/>
          <p14:tracePt t="38900" x="4794250" y="3451225"/>
          <p14:tracePt t="38902" x="4759325" y="3459163"/>
          <p14:tracePt t="38916" x="4654550" y="3511550"/>
          <p14:tracePt t="38934" x="4567238" y="3581400"/>
          <p14:tracePt t="38948" x="4549775" y="3598863"/>
          <p14:tracePt t="38950" x="4524375" y="3625850"/>
          <p14:tracePt t="38968" x="4489450" y="3686175"/>
          <p14:tracePt t="38969" x="4471988" y="3703638"/>
          <p14:tracePt t="38982" x="4445000" y="3756025"/>
          <p14:tracePt t="38998" x="4445000" y="3800475"/>
          <p14:tracePt t="39016" x="4445000" y="3852863"/>
          <p14:tracePt t="39020" x="4445000" y="3860800"/>
          <p14:tracePt t="39032" x="4445000" y="3913188"/>
          <p14:tracePt t="39050" x="4454525" y="3948113"/>
          <p14:tracePt t="39067" x="4471988" y="4000500"/>
          <p14:tracePt t="39068" x="4479925" y="4017963"/>
          <p14:tracePt t="39082" x="4497388" y="4062413"/>
          <p14:tracePt t="39098" x="4532313" y="4087813"/>
          <p14:tracePt t="39117" x="4654550" y="4167188"/>
          <p14:tracePt t="39133" x="4786313" y="4211638"/>
          <p14:tracePt t="39153" x="4960938" y="4264025"/>
          <p14:tracePt t="39167" x="5083175" y="4271963"/>
          <p14:tracePt t="39183" x="5153025" y="4271963"/>
          <p14:tracePt t="39185" x="5213350" y="4271963"/>
          <p14:tracePt t="39202" x="5432425" y="4254500"/>
          <p14:tracePt t="39216" x="5607050" y="4211638"/>
          <p14:tracePt t="39232" x="5754688" y="4194175"/>
          <p14:tracePt t="39251" x="5876925" y="4167188"/>
          <p14:tracePt t="39252" x="5938838" y="4149725"/>
          <p14:tracePt t="39266" x="6026150" y="4114800"/>
          <p14:tracePt t="39281" x="6069013" y="4097338"/>
          <p14:tracePt t="39301" x="6105525" y="4070350"/>
          <p14:tracePt t="39316" x="6130925" y="4027488"/>
          <p14:tracePt t="39334" x="6148388" y="3975100"/>
          <p14:tracePt t="39350" x="6148388" y="3922713"/>
          <p14:tracePt t="39351" x="6148388" y="3878263"/>
          <p14:tracePt t="39365" x="6148388" y="3852863"/>
          <p14:tracePt t="39366" x="6140450" y="3817938"/>
          <p14:tracePt t="39381" x="6113463" y="3765550"/>
          <p14:tracePt t="39402" x="6061075" y="3695700"/>
          <p14:tracePt t="39416" x="6051550" y="3678238"/>
          <p14:tracePt t="39433" x="6016625" y="3643313"/>
          <p14:tracePt t="39435" x="5991225" y="3633788"/>
          <p14:tracePt t="39452" x="5973763" y="3625850"/>
          <p14:tracePt t="39468" x="5964238" y="3616325"/>
          <p14:tracePt t="39483" x="5956300" y="3616325"/>
          <p14:tracePt t="39500" x="5946775" y="3616325"/>
          <p14:tracePt t="39714" x="5929313" y="3616325"/>
          <p14:tracePt t="39750" x="5921375" y="3616325"/>
          <p14:tracePt t="40415" x="5911850" y="3633788"/>
          <p14:tracePt t="40423" x="5886450" y="3686175"/>
          <p14:tracePt t="40432" x="5859463" y="3730625"/>
          <p14:tracePt t="40452" x="5737225" y="3870325"/>
          <p14:tracePt t="40466" x="5702300" y="3922713"/>
          <p14:tracePt t="40470" x="5580063" y="4010025"/>
          <p14:tracePt t="40472" x="5502275" y="4044950"/>
          <p14:tracePt t="40482" x="5422900" y="4079875"/>
          <p14:tracePt t="40485" x="5353050" y="4132263"/>
          <p14:tracePt t="40499" x="5195888" y="4184650"/>
          <p14:tracePt t="40515" x="5030788" y="4254500"/>
          <p14:tracePt t="40532" x="4811713" y="4289425"/>
          <p14:tracePt t="40534" x="4689475" y="4298950"/>
          <p14:tracePt t="40549" x="4471988" y="4324350"/>
          <p14:tracePt t="40565" x="4210050" y="4351338"/>
          <p14:tracePt t="40582" x="4008438" y="4351338"/>
          <p14:tracePt t="40584" x="3886200" y="4351338"/>
          <p14:tracePt t="40599" x="3798888" y="4359275"/>
          <p14:tracePt t="40600" x="3641725" y="4359275"/>
          <p14:tracePt t="40614" x="3424238" y="4359275"/>
          <p14:tracePt t="40631" x="3249613" y="4359275"/>
          <p14:tracePt t="40632" x="3144838" y="4359275"/>
          <p14:tracePt t="40648" x="2925763" y="4359275"/>
          <p14:tracePt t="40664" x="2733675" y="4359275"/>
          <p14:tracePt t="40680" x="2601913" y="4333875"/>
          <p14:tracePt t="40698" x="2357438" y="4306888"/>
          <p14:tracePt t="40713" x="2209800" y="4289425"/>
          <p14:tracePt t="40731" x="2078038" y="4289425"/>
          <p14:tracePt t="40733" x="2008188" y="4289425"/>
          <p14:tracePt t="40749" x="1895475" y="4306888"/>
          <p14:tracePt t="40766" x="1746250" y="4324350"/>
          <p14:tracePt t="40768" x="1676400" y="4324350"/>
          <p14:tracePt t="40781" x="1616075" y="4341813"/>
          <p14:tracePt t="40783" x="1581150" y="4341813"/>
          <p14:tracePt t="40798" x="1554163" y="4351338"/>
          <p14:tracePt t="40800" x="1519238" y="4351338"/>
          <p14:tracePt t="40815" x="1484313" y="4351338"/>
          <p14:tracePt t="40832" x="1458913" y="4351338"/>
          <p14:tracePt t="40855" x="1449388" y="4351338"/>
          <p14:tracePt t="40910" x="1441450" y="4351338"/>
          <p14:tracePt t="40939" x="1431925" y="4351338"/>
          <p14:tracePt t="40954" x="1431925" y="4341813"/>
          <p14:tracePt t="40960" x="1423988" y="4341813"/>
          <p14:tracePt t="40967" x="1414463" y="4341813"/>
          <p14:tracePt t="40983" x="1406525" y="4333875"/>
          <p14:tracePt t="41000" x="1397000" y="4333875"/>
          <p14:tracePt t="41016" x="1389063" y="4333875"/>
          <p14:tracePt t="41038" x="1379538" y="4333875"/>
          <p14:tracePt t="41048" x="1379538" y="4324350"/>
          <p14:tracePt t="41064" x="1371600" y="4324350"/>
          <p14:tracePt t="41094" x="1362075" y="4324350"/>
          <p14:tracePt t="41151" x="1362075" y="4316413"/>
          <p14:tracePt t="41259" x="1371600" y="4316413"/>
          <p14:tracePt t="41266" x="1379538" y="4316413"/>
          <p14:tracePt t="41282" x="1389063" y="4316413"/>
          <p14:tracePt t="41300" x="1406525" y="4316413"/>
          <p14:tracePt t="41301" x="1414463" y="4316413"/>
          <p14:tracePt t="41315" x="1423988" y="4316413"/>
          <p14:tracePt t="41315" x="1441450" y="4316413"/>
          <p14:tracePt t="41332" x="1466850" y="4316413"/>
          <p14:tracePt t="41353" x="1571625" y="4324350"/>
          <p14:tracePt t="41366" x="1616075" y="4333875"/>
          <p14:tracePt t="41369" x="1658938" y="4333875"/>
          <p14:tracePt t="41384" x="1738313" y="4341813"/>
          <p14:tracePt t="41385" x="1773238" y="4359275"/>
          <p14:tracePt t="41399" x="1816100" y="4359275"/>
          <p14:tracePt t="41415" x="1912938" y="4376738"/>
          <p14:tracePt t="41433" x="1965325" y="4394200"/>
          <p14:tracePt t="41434" x="2017713" y="4403725"/>
          <p14:tracePt t="41452" x="2147888" y="4429125"/>
          <p14:tracePt t="41469" x="2262188" y="4456113"/>
          <p14:tracePt t="41483" x="2366963" y="4473575"/>
          <p14:tracePt t="41484" x="2401888" y="4473575"/>
          <p14:tracePt t="41500" x="2462213" y="4473575"/>
          <p14:tracePt t="41519" x="2506663" y="4473575"/>
          <p14:tracePt t="41520" x="2524125" y="4473575"/>
          <p14:tracePt t="41533" x="2549525" y="4473575"/>
          <p14:tracePt t="41534" x="2576513" y="4473575"/>
          <p14:tracePt t="41551" x="2619375" y="4473575"/>
          <p14:tracePt t="41567" x="2671763" y="4473575"/>
          <p14:tracePt t="41583" x="2716213" y="4473575"/>
          <p14:tracePt t="41584" x="2724150" y="4473575"/>
          <p14:tracePt t="41599" x="2741613" y="4473575"/>
          <p14:tracePt t="41619" x="2794000" y="4473575"/>
          <p14:tracePt t="41620" x="2803525" y="4473575"/>
          <p14:tracePt t="41633" x="2846388" y="4473575"/>
          <p14:tracePt t="41649" x="2863850" y="4473575"/>
          <p14:tracePt t="41651" x="2881313" y="4473575"/>
          <p14:tracePt t="41666" x="2898775" y="4473575"/>
          <p14:tracePt t="41683" x="2933700" y="4473575"/>
          <p14:tracePt t="41701" x="2951163" y="4473575"/>
          <p14:tracePt t="41733" x="2960688" y="4473575"/>
          <p14:tracePt t="41769" x="2968625" y="4473575"/>
          <p14:tracePt t="41797" x="2978150" y="4473575"/>
          <p14:tracePt t="41810" x="3003550" y="4473575"/>
          <p14:tracePt t="41816" x="3013075" y="4473575"/>
          <p14:tracePt t="41832" x="3057525" y="4473575"/>
          <p14:tracePt t="41852" x="3109913" y="4473575"/>
          <p14:tracePt t="41853" x="3144838" y="4473575"/>
          <p14:tracePt t="41866" x="3170238" y="4464050"/>
          <p14:tracePt t="41867" x="3179763" y="4464050"/>
          <p14:tracePt t="41882" x="3222625" y="4446588"/>
          <p14:tracePt t="41904" x="3267075" y="4438650"/>
          <p14:tracePt t="41918" x="3292475" y="4438650"/>
          <p14:tracePt t="41921" x="3309938" y="4438650"/>
          <p14:tracePt t="41932" x="3319463" y="4438650"/>
          <p14:tracePt t="41934" x="3336925" y="4438650"/>
          <p14:tracePt t="41950" x="3389313" y="4438650"/>
          <p14:tracePt t="41951" x="3406775" y="4429125"/>
          <p14:tracePt t="41967" x="3432175" y="4429125"/>
          <p14:tracePt t="41984" x="3467100" y="4429125"/>
          <p14:tracePt t="42000" x="3476625" y="4429125"/>
          <p14:tracePt t="42001" x="3484563" y="4429125"/>
          <p14:tracePt t="42016" x="3494088" y="4429125"/>
          <p14:tracePt t="42051" x="3502025" y="4429125"/>
          <p14:tracePt t="42088" x="3519488" y="4429125"/>
          <p14:tracePt t="42158" x="3529013" y="4429125"/>
          <p14:tracePt t="42653" x="3536950" y="4429125"/>
          <p14:tracePt t="42690" x="3546475" y="4429125"/>
          <p14:tracePt t="42704" x="3554413" y="4429125"/>
          <p14:tracePt t="42774" x="3563938" y="4429125"/>
          <p14:tracePt t="42887" x="3581400" y="4429125"/>
          <p14:tracePt t="43319" x="3581400" y="4421188"/>
          <p14:tracePt t="43327" x="3589338" y="4421188"/>
          <p14:tracePt t="43341" x="3606800" y="4403725"/>
          <p14:tracePt t="43348" x="3624263" y="4403725"/>
          <p14:tracePt t="43365" x="3676650" y="4394200"/>
          <p14:tracePt t="43382" x="3711575" y="4376738"/>
          <p14:tracePt t="43383" x="3756025" y="4376738"/>
          <p14:tracePt t="43398" x="3816350" y="4368800"/>
          <p14:tracePt t="43415" x="3843338" y="4368800"/>
          <p14:tracePt t="43432" x="3868738" y="4368800"/>
          <p14:tracePt t="43433" x="3895725" y="4368800"/>
          <p14:tracePt t="43448" x="3903663" y="4368800"/>
          <p14:tracePt t="43449" x="3921125" y="4368800"/>
          <p14:tracePt t="43465" x="3956050" y="4368800"/>
          <p14:tracePt t="43481" x="3990975" y="4368800"/>
          <p14:tracePt t="43482" x="4000500" y="4368800"/>
          <p14:tracePt t="43498" x="4043363" y="4368800"/>
          <p14:tracePt t="43515" x="4060825" y="4368800"/>
          <p14:tracePt t="43531" x="4122738" y="4368800"/>
          <p14:tracePt t="43547" x="4165600" y="4368800"/>
          <p14:tracePt t="43565" x="4200525" y="4368800"/>
          <p14:tracePt t="43581" x="4270375" y="4359275"/>
          <p14:tracePt t="43597" x="4305300" y="4359275"/>
          <p14:tracePt t="43615" x="4349750" y="4351338"/>
          <p14:tracePt t="43631" x="4357688" y="4351338"/>
          <p14:tracePt t="43632" x="4367213" y="4341813"/>
          <p14:tracePt t="43647" x="4375150" y="4341813"/>
          <p14:tracePt t="43664" x="4375150" y="4333875"/>
          <p14:tracePt t="43680" x="4384675" y="4333875"/>
          <p14:tracePt t="43698" x="4384675" y="4324350"/>
          <p14:tracePt t="43715" x="4392613" y="4324350"/>
          <p14:tracePt t="43737" x="4402138" y="4324350"/>
          <p14:tracePt t="43765" x="4402138" y="4316413"/>
          <p14:tracePt t="43801" x="4402138" y="4306888"/>
          <p14:tracePt t="43814" x="4402138" y="4298950"/>
          <p14:tracePt t="43845" x="4402138" y="4289425"/>
          <p14:tracePt t="43858" x="4402138" y="4281488"/>
          <p14:tracePt t="43865" x="4392613" y="4281488"/>
          <p14:tracePt t="43881" x="4392613" y="4271963"/>
          <p14:tracePt t="43900" x="4384675" y="4264025"/>
          <p14:tracePt t="43937" x="4384675" y="4254500"/>
          <p14:tracePt t="44007" x="4384675" y="4246563"/>
          <p14:tracePt t="44028" x="4375150" y="4246563"/>
          <p14:tracePt t="44034" x="4367213" y="4237038"/>
          <p14:tracePt t="44048" x="4357688" y="4229100"/>
          <p14:tracePt t="44049" x="4349750" y="4229100"/>
          <p14:tracePt t="44064" x="4332288" y="4229100"/>
          <p14:tracePt t="44081" x="4314825" y="4219575"/>
          <p14:tracePt t="44101" x="4297363" y="4219575"/>
          <p14:tracePt t="44116" x="4287838" y="4211638"/>
          <p14:tracePt t="44132" x="4270375" y="4211638"/>
          <p14:tracePt t="44150" x="4262438" y="4211638"/>
          <p14:tracePt t="44178" x="4252913" y="4211638"/>
          <p14:tracePt t="44213" x="4244975" y="4211638"/>
          <p14:tracePt t="44270" x="4235450" y="4211638"/>
          <p14:tracePt t="44290" x="4227513" y="4211638"/>
          <p14:tracePt t="44305" x="4217988" y="4211638"/>
          <p14:tracePt t="44349" x="4217988" y="4202113"/>
          <p14:tracePt t="44375" x="4200525" y="4202113"/>
          <p14:tracePt t="44461" x="4200525" y="4194175"/>
          <p14:tracePt t="53405" x="4192588" y="4194175"/>
          <p14:tracePt t="53413" x="4183063" y="4194175"/>
          <p14:tracePt t="53419" x="4183063" y="4184650"/>
          <p14:tracePt t="53433" x="4175125" y="4184650"/>
          <p14:tracePt t="53448" x="4165600" y="4184650"/>
          <p14:tracePt t="59045" x="4165600" y="4194175"/>
          <p14:tracePt t="59109" x="4165600" y="4202113"/>
          <p14:tracePt t="59132" x="4165600" y="4211638"/>
          <p14:tracePt t="59145" x="4165600" y="4219575"/>
          <p14:tracePt t="59194" x="4165600" y="4229100"/>
          <p14:tracePt t="59222" x="4157663" y="4246563"/>
          <p14:tracePt t="59228" x="4148138" y="4246563"/>
          <p14:tracePt t="59243" x="4140200" y="4246563"/>
          <p14:tracePt t="59258" x="4130675" y="4246563"/>
          <p14:tracePt t="59265" x="4130675" y="4237038"/>
          <p14:tracePt t="59282" x="4095750" y="4194175"/>
          <p14:tracePt t="59299" x="4087813" y="4194175"/>
          <p14:tracePt t="59633" x="4025900" y="4202113"/>
          <p14:tracePt t="59641" x="3965575" y="4229100"/>
          <p14:tracePt t="59648" x="3913188" y="4254500"/>
          <p14:tracePt t="59665" x="3746500" y="4324350"/>
          <p14:tracePt t="59682" x="3529013" y="4376738"/>
          <p14:tracePt t="59699" x="3371850" y="4429125"/>
          <p14:tracePt t="59715" x="3197225" y="4464050"/>
          <p14:tracePt t="59717" x="3117850" y="4473575"/>
          <p14:tracePt t="59731" x="2951163" y="4508500"/>
          <p14:tracePt t="59748" x="2803525" y="4551363"/>
          <p14:tracePt t="59766" x="2593975" y="4595813"/>
          <p14:tracePt t="59768" x="2497138" y="4630738"/>
          <p14:tracePt t="59781" x="2357438" y="4665663"/>
          <p14:tracePt t="59798" x="2270125" y="4683125"/>
          <p14:tracePt t="59814" x="2157413" y="4708525"/>
          <p14:tracePt t="59831" x="2008188" y="4743450"/>
          <p14:tracePt t="59848" x="1920875" y="4760913"/>
          <p14:tracePt t="59865" x="1878013" y="4770438"/>
          <p14:tracePt t="59866" x="1860550" y="4778375"/>
          <p14:tracePt t="59882" x="1833563" y="4778375"/>
          <p14:tracePt t="59898" x="1816100" y="4778375"/>
          <p14:tracePt t="59931" x="1808163" y="4778375"/>
          <p14:tracePt t="59966" x="1798638" y="4778375"/>
          <p14:tracePt t="60400" x="1773238" y="4778375"/>
          <p14:tracePt t="60405" x="1738313" y="4787900"/>
          <p14:tracePt t="60406" x="1703388" y="4795838"/>
          <p14:tracePt t="60413" x="1658938" y="4805363"/>
          <p14:tracePt t="60421" x="1606550" y="4813300"/>
          <p14:tracePt t="60434" x="1511300" y="4830763"/>
          <p14:tracePt t="60450" x="1389063" y="4865688"/>
          <p14:tracePt t="60466" x="1257300" y="4883150"/>
          <p14:tracePt t="60482" x="1135063" y="4900613"/>
          <p14:tracePt t="60483" x="1057275" y="4927600"/>
          <p14:tracePt t="60499" x="960438" y="4945063"/>
          <p14:tracePt t="60514" x="847725" y="4987925"/>
          <p14:tracePt t="60531" x="777875" y="5014913"/>
          <p14:tracePt t="60532" x="750888" y="5022850"/>
          <p14:tracePt t="60547" x="715963" y="5049838"/>
          <p14:tracePt t="60564" x="690563" y="5067300"/>
          <p14:tracePt t="60581" x="681038" y="5075238"/>
          <p14:tracePt t="60582" x="673100" y="5075238"/>
          <p14:tracePt t="60604" x="673100" y="5084763"/>
          <p14:tracePt t="60617" x="655638" y="5092700"/>
          <p14:tracePt t="60653" x="646113" y="5092700"/>
          <p14:tracePt t="60660" x="646113" y="5102225"/>
          <p14:tracePt t="60674" x="646113" y="5119688"/>
          <p14:tracePt t="60689" x="638175" y="5137150"/>
          <p14:tracePt t="60698" x="628650" y="5154613"/>
          <p14:tracePt t="60718" x="603250" y="5172075"/>
          <p14:tracePt t="60719" x="576263" y="5207000"/>
          <p14:tracePt t="60732" x="576263" y="5224463"/>
          <p14:tracePt t="60733" x="568325" y="5241925"/>
          <p14:tracePt t="60750" x="550863" y="5249863"/>
          <p14:tracePt t="60765" x="550863" y="5259388"/>
          <p14:tracePt t="60766" x="550863" y="5267325"/>
          <p14:tracePt t="60781" x="541338" y="5267325"/>
          <p14:tracePt t="60798" x="533400" y="5276850"/>
          <p14:tracePt t="60823" x="533400" y="5284788"/>
          <p14:tracePt t="60832" x="523875" y="5284788"/>
          <p14:tracePt t="60881" x="515938" y="5284788"/>
          <p14:tracePt t="61044" x="523875" y="5284788"/>
          <p14:tracePt t="61057" x="523875" y="5276850"/>
          <p14:tracePt t="61083" x="533400" y="5276850"/>
          <p14:tracePt t="61093" x="533400" y="5267325"/>
          <p14:tracePt t="61115" x="541338" y="5267325"/>
          <p14:tracePt t="61128" x="541338" y="5259388"/>
          <p14:tracePt t="61159" x="550863" y="5259388"/>
          <p14:tracePt t="61164" x="558800" y="5249863"/>
          <p14:tracePt t="61171" x="568325" y="5249863"/>
          <p14:tracePt t="61181" x="593725" y="5249863"/>
          <p14:tracePt t="61199" x="628650" y="5241925"/>
          <p14:tracePt t="61200" x="663575" y="5232400"/>
          <p14:tracePt t="61214" x="715963" y="5232400"/>
          <p14:tracePt t="61231" x="768350" y="5224463"/>
          <p14:tracePt t="61248" x="873125" y="5214938"/>
          <p14:tracePt t="61249" x="925513" y="5214938"/>
          <p14:tracePt t="61264" x="987425" y="5214938"/>
          <p14:tracePt t="61280" x="1039813" y="5214938"/>
          <p14:tracePt t="61298" x="1100138" y="5224463"/>
          <p14:tracePt t="61314" x="1135063" y="5224463"/>
          <p14:tracePt t="61332" x="1169988" y="5224463"/>
          <p14:tracePt t="61333" x="1179513" y="5224463"/>
          <p14:tracePt t="61348" x="1196975" y="5224463"/>
          <p14:tracePt t="61348" x="1214438" y="5224463"/>
          <p14:tracePt t="61364" x="1274763" y="5224463"/>
          <p14:tracePt t="61381" x="1371600" y="5241925"/>
          <p14:tracePt t="61397" x="1449388" y="5249863"/>
          <p14:tracePt t="61414" x="1528763" y="5249863"/>
          <p14:tracePt t="61431" x="1581150" y="5259388"/>
          <p14:tracePt t="61432" x="1616075" y="5276850"/>
          <p14:tracePt t="61448" x="1651000" y="5284788"/>
          <p14:tracePt t="61464" x="1676400" y="5302250"/>
          <p14:tracePt t="61481" x="1755775" y="5319713"/>
          <p14:tracePt t="61498" x="1790700" y="5319713"/>
          <p14:tracePt t="61515" x="1868488" y="5329238"/>
          <p14:tracePt t="61531" x="1930400" y="5337175"/>
          <p14:tracePt t="61532" x="1938338" y="5337175"/>
          <p14:tracePt t="61547" x="1955800" y="5337175"/>
          <p14:tracePt t="61565" x="1965325" y="5337175"/>
          <p14:tracePt t="61581" x="1973263" y="5337175"/>
          <p14:tracePt t="61598" x="1982788" y="5337175"/>
          <p14:tracePt t="61614" x="1990725" y="5337175"/>
          <p14:tracePt t="61652" x="2000250" y="5337175"/>
          <p14:tracePt t="61688" x="2008188" y="5337175"/>
          <p14:tracePt t="61815" x="2008188" y="5329238"/>
          <p14:tracePt t="61830" x="2008188" y="5319713"/>
          <p14:tracePt t="62220" x="2017713" y="5319713"/>
          <p14:tracePt t="62227" x="2052638" y="5319713"/>
          <p14:tracePt t="62233" x="2070100" y="5311775"/>
          <p14:tracePt t="62250" x="2130425" y="5311775"/>
          <p14:tracePt t="62266" x="2217738" y="5294313"/>
          <p14:tracePt t="62283" x="2279650" y="5276850"/>
          <p14:tracePt t="62299" x="2297113" y="5267325"/>
          <p14:tracePt t="62315" x="2322513" y="5259388"/>
          <p14:tracePt t="62332" x="2357438" y="5259388"/>
          <p14:tracePt t="62349" x="2366963" y="5241925"/>
          <p14:tracePt t="62350" x="2374900" y="5241925"/>
          <p14:tracePt t="62365" x="2401888" y="5241925"/>
          <p14:tracePt t="62383" x="2419350" y="5241925"/>
          <p14:tracePt t="62384" x="2427288" y="5241925"/>
          <p14:tracePt t="62401" x="2436813" y="5241925"/>
          <p14:tracePt t="62415" x="2489200" y="5241925"/>
          <p14:tracePt t="62432" x="2601913" y="5241925"/>
          <p14:tracePt t="62448" x="2654300" y="5241925"/>
          <p14:tracePt t="62465" x="2689225" y="5241925"/>
          <p14:tracePt t="62482" x="2716213" y="5241925"/>
          <p14:tracePt t="62498" x="2741613" y="5241925"/>
          <p14:tracePt t="62517" x="2759075" y="5241925"/>
          <p14:tracePt t="62518" x="2768600" y="5241925"/>
          <p14:tracePt t="62532" x="2803525" y="5241925"/>
          <p14:tracePt t="62548" x="2828925" y="5241925"/>
          <p14:tracePt t="62564" x="2863850" y="5241925"/>
          <p14:tracePt t="62582" x="2943225" y="5241925"/>
          <p14:tracePt t="62598" x="3048000" y="5241925"/>
          <p14:tracePt t="62615" x="3100388" y="5241925"/>
          <p14:tracePt t="62616" x="3127375" y="5241925"/>
          <p14:tracePt t="62631" x="3135313" y="5241925"/>
          <p14:tracePt t="62649" x="3152775" y="5241925"/>
          <p14:tracePt t="62664" x="3162300" y="5249863"/>
          <p14:tracePt t="62680" x="3197225" y="5267325"/>
          <p14:tracePt t="62699" x="3222625" y="5267325"/>
          <p14:tracePt t="62715" x="3240088" y="5276850"/>
          <p14:tracePt t="62715" x="3249613" y="5276850"/>
          <p14:tracePt t="62731" x="3267075" y="5284788"/>
          <p14:tracePt t="62748" x="3275013" y="5284788"/>
          <p14:tracePt t="62765" x="3284538" y="5284788"/>
          <p14:tracePt t="62780" x="3292475" y="5284788"/>
          <p14:tracePt t="62807" x="3302000" y="5284788"/>
          <p14:tracePt t="62837" x="3319463" y="5284788"/>
          <p14:tracePt t="62907" x="3327400" y="5284788"/>
          <p14:tracePt t="63280" x="3344863" y="5284788"/>
          <p14:tracePt t="63285" x="3371850" y="5284788"/>
          <p14:tracePt t="63306" x="3432175" y="5267325"/>
          <p14:tracePt t="63322" x="3494088" y="5259388"/>
          <p14:tracePt t="63339" x="3529013" y="5259388"/>
          <p14:tracePt t="63340" x="3571875" y="5249863"/>
          <p14:tracePt t="63353" x="3641725" y="5249863"/>
          <p14:tracePt t="63370" x="3711575" y="5249863"/>
          <p14:tracePt t="63388" x="3756025" y="5241925"/>
          <p14:tracePt t="63389" x="3773488" y="5241925"/>
          <p14:tracePt t="63404" x="3798888" y="5241925"/>
          <p14:tracePt t="63421" x="3825875" y="5241925"/>
          <p14:tracePt t="63437" x="3843338" y="5241925"/>
          <p14:tracePt t="63438" x="3851275" y="5241925"/>
          <p14:tracePt t="63454" x="3868738" y="5232400"/>
          <p14:tracePt t="63472" x="3895725" y="5232400"/>
          <p14:tracePt t="63486" x="3921125" y="5214938"/>
          <p14:tracePt t="63502" x="3983038" y="5197475"/>
          <p14:tracePt t="63515" x="4000500" y="5197475"/>
          <p14:tracePt t="63516" x="4025900" y="5189538"/>
          <p14:tracePt t="63533" x="4070350" y="5189538"/>
          <p14:tracePt t="63553" x="4140200" y="5180013"/>
          <p14:tracePt t="63567" x="4157663" y="5180013"/>
          <p14:tracePt t="63569" x="4175125" y="5180013"/>
          <p14:tracePt t="63582" x="4200525" y="5180013"/>
          <p14:tracePt t="63599" x="4217988" y="5180013"/>
          <p14:tracePt t="63615" x="4235450" y="5180013"/>
          <p14:tracePt t="63632" x="4252913" y="5180013"/>
          <p14:tracePt t="63652" x="4279900" y="5180013"/>
          <p14:tracePt t="63666" x="4297363" y="5180013"/>
          <p14:tracePt t="63682" x="4305300" y="5172075"/>
          <p14:tracePt t="63698" x="4322763" y="5162550"/>
          <p14:tracePt t="63716" x="4332288" y="5162550"/>
          <p14:tracePt t="63732" x="4349750" y="5145088"/>
          <p14:tracePt t="63748" x="4402138" y="5137150"/>
          <p14:tracePt t="63750" x="4419600" y="5137150"/>
          <p14:tracePt t="63765" x="4427538" y="5137150"/>
          <p14:tracePt t="63766" x="4445000" y="5137150"/>
          <p14:tracePt t="63783" x="4471988" y="5127625"/>
          <p14:tracePt t="63801" x="4497388" y="5127625"/>
          <p14:tracePt t="63821" x="4506913" y="5127625"/>
          <p14:tracePt t="63836" x="4514850" y="5127625"/>
          <p14:tracePt t="63869" x="4532313" y="5127625"/>
          <p14:tracePt t="63892" x="4541838" y="5127625"/>
          <p14:tracePt t="63963" x="4549775" y="5127625"/>
          <p14:tracePt t="64027" x="4559300" y="5127625"/>
          <p14:tracePt t="64107" x="4567238" y="5127625"/>
          <p14:tracePt t="64118" x="4576763" y="5127625"/>
          <p14:tracePt t="64151" x="4584700" y="5127625"/>
          <p14:tracePt t="64184" x="4594225" y="5127625"/>
          <p14:tracePt t="64221" x="4602163" y="5127625"/>
          <p14:tracePt t="64298" x="4611688" y="5127625"/>
          <p14:tracePt t="64390" x="4619625" y="5127625"/>
          <p14:tracePt t="64396" x="4629150" y="5127625"/>
          <p14:tracePt t="64402" x="4646613" y="5137150"/>
          <p14:tracePt t="64417" x="4664075" y="5137150"/>
          <p14:tracePt t="64418" x="4672013" y="5137150"/>
          <p14:tracePt t="64432" x="4689475" y="5137150"/>
          <p14:tracePt t="64433" x="4706938" y="5137150"/>
          <p14:tracePt t="64451" x="4741863" y="5137150"/>
          <p14:tracePt t="64453" x="4786313" y="5137150"/>
          <p14:tracePt t="64465" x="4829175" y="5137150"/>
          <p14:tracePt t="64466" x="4899025" y="5137150"/>
          <p14:tracePt t="64481" x="4995863" y="5137150"/>
          <p14:tracePt t="64498" x="5065713" y="5137150"/>
          <p14:tracePt t="64515" x="5143500" y="5154613"/>
          <p14:tracePt t="64531" x="5187950" y="5162550"/>
          <p14:tracePt t="64548" x="5230813" y="5172075"/>
          <p14:tracePt t="64565" x="5318125" y="5172075"/>
          <p14:tracePt t="64581" x="5362575" y="5172075"/>
          <p14:tracePt t="64598" x="5397500" y="5162550"/>
          <p14:tracePt t="64615" x="5457825" y="5162550"/>
          <p14:tracePt t="64631" x="5502275" y="5162550"/>
          <p14:tracePt t="64649" x="5519738" y="5172075"/>
          <p14:tracePt t="64650" x="5527675" y="5172075"/>
          <p14:tracePt t="64664" x="5545138" y="5172075"/>
          <p14:tracePt t="64681" x="5554663" y="5172075"/>
          <p14:tracePt t="64699" x="5572125" y="5172075"/>
          <p14:tracePt t="64699" x="5580063" y="5172075"/>
          <p14:tracePt t="64715" x="5589588" y="5172075"/>
          <p14:tracePt t="64735" x="5597525" y="5172075"/>
          <p14:tracePt t="64757" x="5607050" y="5172075"/>
          <p14:tracePt t="64771" x="5614988" y="5172075"/>
          <p14:tracePt t="64842" x="5632450" y="5172075"/>
          <p14:tracePt t="65289" x="5676900" y="5172075"/>
          <p14:tracePt t="65295" x="5737225" y="5172075"/>
          <p14:tracePt t="65304" x="5781675" y="5162550"/>
          <p14:tracePt t="65317" x="5824538" y="5162550"/>
          <p14:tracePt t="65318" x="5886450" y="5145088"/>
          <p14:tracePt t="65333" x="5981700" y="5127625"/>
          <p14:tracePt t="65349" x="6122988" y="5119688"/>
          <p14:tracePt t="65366" x="6218238" y="5119688"/>
          <p14:tracePt t="65367" x="6245225" y="5119688"/>
          <p14:tracePt t="65381" x="6332538" y="5119688"/>
          <p14:tracePt t="65400" x="6392863" y="5119688"/>
          <p14:tracePt t="65402" x="6402388" y="5127625"/>
          <p14:tracePt t="65416" x="6445250" y="5127625"/>
          <p14:tracePt t="65432" x="6480175" y="5137150"/>
          <p14:tracePt t="65450" x="6532563" y="5154613"/>
          <p14:tracePt t="65451" x="6559550" y="5154613"/>
          <p14:tracePt t="65465" x="6594475" y="5162550"/>
          <p14:tracePt t="65466" x="6611938" y="5162550"/>
          <p14:tracePt t="65482" x="6664325" y="5172075"/>
          <p14:tracePt t="65499" x="6734175" y="5172075"/>
          <p14:tracePt t="65501" x="6759575" y="5172075"/>
          <p14:tracePt t="65514" x="6786563" y="5172075"/>
          <p14:tracePt t="65515" x="6811963" y="5172075"/>
          <p14:tracePt t="65531" x="6846888" y="5172075"/>
          <p14:tracePt t="65549" x="6873875" y="5172075"/>
          <p14:tracePt t="65565" x="6881813" y="5172075"/>
          <p14:tracePt t="65582" x="6891338" y="5172075"/>
          <p14:tracePt t="65614" x="6899275" y="5172075"/>
          <p14:tracePt t="65651" x="6908800" y="5172075"/>
          <p14:tracePt t="65689" x="6916738" y="5172075"/>
          <p14:tracePt t="66011" x="6916738" y="5180013"/>
          <p14:tracePt t="66039" x="6916738" y="5189538"/>
          <p14:tracePt t="66103" x="6916738" y="5197475"/>
          <p14:tracePt t="66138" x="6916738" y="5207000"/>
          <p14:tracePt t="66181" x="6934200" y="5207000"/>
          <p14:tracePt t="66209" x="6943725" y="5207000"/>
          <p14:tracePt t="66230" x="6951663" y="5207000"/>
          <p14:tracePt t="66237" x="6986588" y="5207000"/>
          <p14:tracePt t="66247" x="7031038" y="5207000"/>
          <p14:tracePt t="66265" x="7143750" y="5224463"/>
          <p14:tracePt t="66265" x="7196138" y="5224463"/>
          <p14:tracePt t="66281" x="7283450" y="5224463"/>
          <p14:tracePt t="66298" x="7353300" y="5241925"/>
          <p14:tracePt t="66315" x="7502525" y="5241925"/>
          <p14:tracePt t="66331" x="7572375" y="5241925"/>
          <p14:tracePt t="66348" x="7650163" y="5241925"/>
          <p14:tracePt t="66365" x="7754938" y="5224463"/>
          <p14:tracePt t="66381" x="7834313" y="5214938"/>
          <p14:tracePt t="66400" x="7912100" y="5214938"/>
          <p14:tracePt t="66401" x="7939088" y="5214938"/>
          <p14:tracePt t="66415" x="7991475" y="5214938"/>
          <p14:tracePt t="66415" x="8016875" y="5214938"/>
          <p14:tracePt t="66431" x="8078788" y="5214938"/>
          <p14:tracePt t="66448" x="8113713" y="5214938"/>
          <p14:tracePt t="66450" x="8148638" y="5207000"/>
          <p14:tracePt t="66465" x="8166100" y="5207000"/>
          <p14:tracePt t="66467" x="8191500" y="5197475"/>
          <p14:tracePt t="66482" x="8235950" y="5189538"/>
          <p14:tracePt t="66499" x="8278813" y="5180013"/>
          <p14:tracePt t="66500" x="8296275" y="5172075"/>
          <p14:tracePt t="66515" x="8348663" y="5162550"/>
          <p14:tracePt t="66531" x="8375650" y="5154613"/>
          <p14:tracePt t="66548" x="8410575" y="5154613"/>
          <p14:tracePt t="66549" x="8418513" y="5154613"/>
          <p14:tracePt t="66577" x="8428038" y="5154613"/>
          <p14:tracePt t="66592" x="8435975" y="5154613"/>
          <p14:tracePt t="66655" x="8453438" y="5154613"/>
          <p14:tracePt t="67047" x="8401050" y="5162550"/>
          <p14:tracePt t="67052" x="8323263" y="5197475"/>
          <p14:tracePt t="67065" x="8191500" y="5232400"/>
          <p14:tracePt t="67066" x="8086725" y="5259388"/>
          <p14:tracePt t="67082" x="7824788" y="5267325"/>
          <p14:tracePt t="67098" x="7440613" y="5284788"/>
          <p14:tracePt t="67115" x="6838950" y="5276850"/>
          <p14:tracePt t="67117" x="6629400" y="5259388"/>
          <p14:tracePt t="67131" x="5851525" y="5241925"/>
          <p14:tracePt t="67148" x="5248275" y="5224463"/>
          <p14:tracePt t="67164" x="4479925" y="5224463"/>
          <p14:tracePt t="67166" x="4200525" y="5232400"/>
          <p14:tracePt t="67181" x="3659188" y="5249863"/>
          <p14:tracePt t="67198" x="3354388" y="5284788"/>
          <p14:tracePt t="67214" x="3074988" y="5346700"/>
          <p14:tracePt t="67215" x="2925763" y="5381625"/>
          <p14:tracePt t="67231" x="2689225" y="5434013"/>
          <p14:tracePt t="67247" x="2506663" y="5503863"/>
          <p14:tracePt t="67266" x="2262188" y="5556250"/>
          <p14:tracePt t="67282" x="2209800" y="5556250"/>
          <p14:tracePt t="67284" x="2139950" y="5573713"/>
          <p14:tracePt t="67301" x="2052638" y="5591175"/>
          <p14:tracePt t="67302" x="2017713" y="5600700"/>
          <p14:tracePt t="67318" x="1955800" y="5600700"/>
          <p14:tracePt t="67332" x="1903413" y="5608638"/>
          <p14:tracePt t="67351" x="1773238" y="5608638"/>
          <p14:tracePt t="67366" x="1746250" y="5608638"/>
          <p14:tracePt t="67383" x="1658938" y="5608638"/>
          <p14:tracePt t="67400" x="1633538" y="5600700"/>
          <p14:tracePt t="67401" x="1624013" y="5600700"/>
          <p14:tracePt t="67418" x="1606550" y="5591175"/>
          <p14:tracePt t="67433" x="1589088" y="5591175"/>
          <p14:tracePt t="67450" x="1571625" y="5573713"/>
          <p14:tracePt t="67466" x="1563688" y="5573713"/>
          <p14:tracePt t="67482" x="1546225" y="5573713"/>
          <p14:tracePt t="67500" x="1519238" y="5573713"/>
          <p14:tracePt t="67516" x="1519238" y="5565775"/>
          <p14:tracePt t="67517" x="1501775" y="5565775"/>
          <p14:tracePt t="67533" x="1493838" y="5565775"/>
          <p14:tracePt t="67535" x="1484313" y="5565775"/>
          <p14:tracePt t="67550" x="1476375" y="5556250"/>
          <p14:tracePt t="67571" x="1458913" y="5548313"/>
          <p14:tracePt t="67584" x="1449388" y="5548313"/>
          <p14:tracePt t="67641" x="1449388" y="5538788"/>
          <p14:tracePt t="67677" x="1466850" y="5538788"/>
          <p14:tracePt t="67683" x="1484313" y="5538788"/>
          <p14:tracePt t="67698" x="1501775" y="5538788"/>
          <p14:tracePt t="67699" x="1519238" y="5538788"/>
          <p14:tracePt t="67714" x="1571625" y="5538788"/>
          <p14:tracePt t="67732" x="1651000" y="5538788"/>
          <p14:tracePt t="67733" x="1676400" y="5538788"/>
          <p14:tracePt t="67748" x="1738313" y="5538788"/>
          <p14:tracePt t="67749" x="1781175" y="5538788"/>
          <p14:tracePt t="67764" x="1851025" y="5538788"/>
          <p14:tracePt t="67782" x="1930400" y="5538788"/>
          <p14:tracePt t="67783" x="1947863" y="5538788"/>
          <p14:tracePt t="67798" x="1982788" y="5538788"/>
          <p14:tracePt t="67799" x="2008188" y="5538788"/>
          <p14:tracePt t="67815" x="2060575" y="5538788"/>
          <p14:tracePt t="67832" x="2182813" y="5556250"/>
          <p14:tracePt t="67848" x="2244725" y="5565775"/>
          <p14:tracePt t="67865" x="2297113" y="5565775"/>
          <p14:tracePt t="67882" x="2332038" y="5565775"/>
          <p14:tracePt t="67882" x="2339975" y="5565775"/>
          <p14:tracePt t="67898" x="2357438" y="5573713"/>
          <p14:tracePt t="67915" x="2384425" y="5573713"/>
          <p14:tracePt t="67932" x="2409825" y="5573713"/>
          <p14:tracePt t="67948" x="2444750" y="5583238"/>
          <p14:tracePt t="67965" x="2471738" y="5583238"/>
          <p14:tracePt t="67981" x="2497138" y="5591175"/>
          <p14:tracePt t="67999" x="2514600" y="5591175"/>
          <p14:tracePt t="68015" x="2524125" y="5591175"/>
          <p14:tracePt t="68038" x="2532063" y="5591175"/>
          <p14:tracePt t="68066" x="2541588" y="5591175"/>
          <p14:tracePt t="68102" x="2549525" y="5591175"/>
          <p14:tracePt t="68173" x="2559050" y="5591175"/>
          <p14:tracePt t="68201" x="2566988" y="5591175"/>
          <p14:tracePt t="68208" x="2601913" y="5600700"/>
          <p14:tracePt t="68215" x="2628900" y="5600700"/>
          <p14:tracePt t="68232" x="2698750" y="5600700"/>
          <p14:tracePt t="68249" x="2751138" y="5600700"/>
          <p14:tracePt t="68251" x="2776538" y="5600700"/>
          <p14:tracePt t="68264" x="2794000" y="5600700"/>
          <p14:tracePt t="68265" x="2838450" y="5600700"/>
          <p14:tracePt t="68282" x="2898775" y="5583238"/>
          <p14:tracePt t="68299" x="2968625" y="5573713"/>
          <p14:tracePt t="68300" x="3048000" y="5565775"/>
          <p14:tracePt t="68315" x="3170238" y="5556250"/>
          <p14:tracePt t="68331" x="3309938" y="5556250"/>
          <p14:tracePt t="68348" x="3424238" y="5556250"/>
          <p14:tracePt t="68350" x="3449638" y="5556250"/>
          <p14:tracePt t="68365" x="3554413" y="5565775"/>
          <p14:tracePt t="68381" x="3633788" y="5565775"/>
          <p14:tracePt t="68400" x="3756025" y="5583238"/>
          <p14:tracePt t="68414" x="3808413" y="5591175"/>
          <p14:tracePt t="68431" x="3843338" y="5591175"/>
          <p14:tracePt t="68448" x="3895725" y="5591175"/>
          <p14:tracePt t="68464" x="3938588" y="5591175"/>
          <p14:tracePt t="68481" x="4008438" y="5591175"/>
          <p14:tracePt t="68498" x="4087813" y="5591175"/>
          <p14:tracePt t="68515" x="4122738" y="5591175"/>
          <p14:tracePt t="68532" x="4175125" y="5591175"/>
          <p14:tracePt t="68548" x="4210050" y="5591175"/>
          <p14:tracePt t="68549" x="4217988" y="5591175"/>
          <p14:tracePt t="68564" x="4252913" y="5591175"/>
          <p14:tracePt t="68582" x="4262438" y="5591175"/>
          <p14:tracePt t="68598" x="4270375" y="5591175"/>
          <p14:tracePt t="68614" x="4279900" y="5591175"/>
          <p14:tracePt t="68631" x="4287838" y="5591175"/>
          <p14:tracePt t="68647" x="4297363" y="5591175"/>
          <p14:tracePt t="68665" x="4305300" y="5591175"/>
          <p14:tracePt t="68682" x="4314825" y="5591175"/>
          <p14:tracePt t="68701" x="4322763" y="5591175"/>
          <p14:tracePt t="68715" x="4332288" y="5591175"/>
          <p14:tracePt t="68733" x="4367213" y="5591175"/>
          <p14:tracePt t="68751" x="4375150" y="5591175"/>
          <p14:tracePt t="68767" x="4392613" y="5591175"/>
          <p14:tracePt t="68770" x="4419600" y="5591175"/>
          <p14:tracePt t="68782" x="4437063" y="5591175"/>
          <p14:tracePt t="68783" x="4454525" y="5591175"/>
          <p14:tracePt t="68800" x="4479925" y="5591175"/>
          <p14:tracePt t="68815" x="4506913" y="5591175"/>
          <p14:tracePt t="68817" x="4514850" y="5591175"/>
          <p14:tracePt t="68831" x="4524375" y="5591175"/>
          <p14:tracePt t="68832" x="4532313" y="5591175"/>
          <p14:tracePt t="68848" x="4576763" y="5591175"/>
          <p14:tracePt t="68865" x="4602163" y="5591175"/>
          <p14:tracePt t="68866" x="4619625" y="5591175"/>
          <p14:tracePt t="68882" x="4629150" y="5591175"/>
          <p14:tracePt t="68883" x="4646613" y="5591175"/>
          <p14:tracePt t="68899" x="4654550" y="5591175"/>
          <p14:tracePt t="68916" x="4672013" y="5591175"/>
          <p14:tracePt t="68934" x="4681538" y="5591175"/>
          <p14:tracePt t="68954" x="4689475" y="5591175"/>
          <p14:tracePt t="69010" x="4706938" y="5591175"/>
          <p14:tracePt t="69039" x="4716463" y="5591175"/>
          <p14:tracePt t="69449" x="4751388" y="5591175"/>
          <p14:tracePt t="69455" x="4811713" y="5583238"/>
          <p14:tracePt t="69464" x="4846638" y="5583238"/>
          <p14:tracePt t="69483" x="4926013" y="5565775"/>
          <p14:tracePt t="69502" x="4978400" y="5565775"/>
          <p14:tracePt t="69517" x="5003800" y="5556250"/>
          <p14:tracePt t="69518" x="5056188" y="5556250"/>
          <p14:tracePt t="69534" x="5118100" y="5556250"/>
          <p14:tracePt t="69554" x="5240338" y="5556250"/>
          <p14:tracePt t="69555" x="5275263" y="5556250"/>
          <p14:tracePt t="69568" x="5300663" y="5556250"/>
          <p14:tracePt t="69570" x="5335588" y="5556250"/>
          <p14:tracePt t="69584" x="5380038" y="5556250"/>
          <p14:tracePt t="69599" x="5414963" y="5556250"/>
          <p14:tracePt t="69618" x="5510213" y="5565775"/>
          <p14:tracePt t="69619" x="5537200" y="5573713"/>
          <p14:tracePt t="69633" x="5614988" y="5573713"/>
          <p14:tracePt t="69652" x="5702300" y="5600700"/>
          <p14:tracePt t="69654" x="5737225" y="5608638"/>
          <p14:tracePt t="69667" x="5772150" y="5618163"/>
          <p14:tracePt t="69669" x="5789613" y="5618163"/>
          <p14:tracePt t="69683" x="5851525" y="5626100"/>
          <p14:tracePt t="69700" x="5894388" y="5626100"/>
          <p14:tracePt t="69717" x="5973763" y="5626100"/>
          <p14:tracePt t="69735" x="6026150" y="5618163"/>
          <p14:tracePt t="69750" x="6051550" y="5608638"/>
          <p14:tracePt t="69767" x="6078538" y="5600700"/>
          <p14:tracePt t="69768" x="6086475" y="5600700"/>
          <p14:tracePt t="69783" x="6105525" y="5600700"/>
          <p14:tracePt t="69801" x="6122988" y="5600700"/>
          <p14:tracePt t="69802" x="6130925" y="5600700"/>
          <p14:tracePt t="69819" x="6148388" y="5600700"/>
          <p14:tracePt t="69833" x="6165850" y="5600700"/>
          <p14:tracePt t="69853" x="6210300" y="5591175"/>
          <p14:tracePt t="69868" x="6218238" y="5591175"/>
          <p14:tracePt t="69882" x="6227763" y="5591175"/>
          <p14:tracePt t="69884" x="6235700" y="5591175"/>
          <p14:tracePt t="69901" x="6245225" y="5591175"/>
          <p14:tracePt t="69923" x="6253163" y="5591175"/>
          <p14:tracePt t="69945" x="6262688" y="5591175"/>
          <p14:tracePt t="69954" x="6262688" y="5600700"/>
          <p14:tracePt t="69981" x="6270625" y="5600700"/>
          <p14:tracePt t="70016" x="6280150" y="5600700"/>
          <p14:tracePt t="70682" x="6288088" y="5600700"/>
          <p14:tracePt t="70689" x="6305550" y="5600700"/>
          <p14:tracePt t="70699" x="6323013" y="5600700"/>
          <p14:tracePt t="70718" x="6392863" y="5600700"/>
          <p14:tracePt t="70722" x="6445250" y="5600700"/>
          <p14:tracePt t="70733" x="6542088" y="5600700"/>
          <p14:tracePt t="70750" x="6629400" y="5591175"/>
          <p14:tracePt t="70752" x="6664325" y="5591175"/>
          <p14:tracePt t="70767" x="6751638" y="5573713"/>
          <p14:tracePt t="70783" x="6846888" y="5565775"/>
          <p14:tracePt t="70800" x="6996113" y="5556250"/>
          <p14:tracePt t="70803" x="7038975" y="5548313"/>
          <p14:tracePt t="70816" x="7135813" y="5530850"/>
          <p14:tracePt t="70833" x="7196138" y="5513388"/>
          <p14:tracePt t="70851" x="7240588" y="5503863"/>
          <p14:tracePt t="70854" x="7248525" y="5503863"/>
          <p14:tracePt t="70867" x="7283450" y="5503863"/>
          <p14:tracePt t="70888" x="7300913" y="5503863"/>
          <p14:tracePt t="70898" x="7318375" y="5503863"/>
          <p14:tracePt t="70915" x="7353300" y="5486400"/>
          <p14:tracePt t="70932" x="7397750" y="5468938"/>
          <p14:tracePt t="70948" x="7450138" y="5441950"/>
          <p14:tracePt t="70950" x="7475538" y="5416550"/>
          <p14:tracePt t="70966" x="7510463" y="5389563"/>
          <p14:tracePt t="70981" x="7545388" y="5364163"/>
          <p14:tracePt t="70999" x="7572375" y="5329238"/>
          <p14:tracePt t="71001" x="7597775" y="5319713"/>
          <p14:tracePt t="71015" x="7607300" y="5311775"/>
          <p14:tracePt t="71032" x="7615238" y="5311775"/>
          <p14:tracePt t="71049" x="7624763" y="5311775"/>
          <p14:tracePt t="71065" x="7632700" y="5294313"/>
          <p14:tracePt t="71082" x="7632700" y="5276850"/>
          <p14:tracePt t="71099" x="7642225" y="5267325"/>
          <p14:tracePt t="71120" x="7642225" y="5259388"/>
          <p14:tracePt t="71142" x="7642225" y="5249863"/>
          <p14:tracePt t="71177" x="7642225" y="5241925"/>
          <p14:tracePt t="71342" x="7642225" y="5249863"/>
          <p14:tracePt t="71378" x="7642225" y="5259388"/>
          <p14:tracePt t="71391" x="7624763" y="5259388"/>
          <p14:tracePt t="71401" x="7615238" y="5259388"/>
          <p14:tracePt t="71416" x="7607300" y="5259388"/>
          <p14:tracePt t="71433" x="7589838" y="5259388"/>
          <p14:tracePt t="71453" x="7580313" y="5259388"/>
          <p14:tracePt t="71455" x="7572375" y="5267325"/>
          <p14:tracePt t="71476" x="7562850" y="5267325"/>
          <p14:tracePt t="71489" x="7554913" y="5267325"/>
          <p14:tracePt t="71497" x="7545388" y="5267325"/>
          <p14:tracePt t="71531" x="7537450" y="5267325"/>
          <p14:tracePt t="71546" x="7527925" y="5267325"/>
          <p14:tracePt t="71582" x="7519988" y="5267325"/>
          <p14:tracePt t="71619" x="7510463" y="5267325"/>
          <p14:tracePt t="72419" x="7502525" y="5267325"/>
          <p14:tracePt t="72425" x="7485063" y="5267325"/>
          <p14:tracePt t="72432" x="7475538" y="5267325"/>
          <p14:tracePt t="72450" x="7440613" y="5259388"/>
          <p14:tracePt t="72469" x="7405688" y="5241925"/>
          <p14:tracePt t="72483" x="7397750" y="5232400"/>
          <p14:tracePt t="72498" x="7388225" y="5232400"/>
          <p14:tracePt t="72517" x="7380288" y="5232400"/>
          <p14:tracePt t="72531" x="7370763" y="5232400"/>
          <p14:tracePt t="72548" x="7362825" y="5232400"/>
          <p14:tracePt t="72581" x="7353300" y="5232400"/>
          <p14:tracePt t="72816" x="7353300" y="5241925"/>
          <p14:tracePt t="77245" x="7388225" y="5249863"/>
          <p14:tracePt t="77255" x="7458075" y="5259388"/>
          <p14:tracePt t="77269" x="7572375" y="5267325"/>
          <p14:tracePt t="77286" x="7720013" y="5276850"/>
          <p14:tracePt t="77303" x="7807325" y="5284788"/>
          <p14:tracePt t="77321" x="7921625" y="5302250"/>
          <p14:tracePt t="77323" x="7981950" y="5302250"/>
          <p14:tracePt t="77337" x="8104188" y="5319713"/>
          <p14:tracePt t="77351" x="8174038" y="5319713"/>
          <p14:tracePt t="77365" x="8201025" y="5319713"/>
          <p14:tracePt t="77388" x="8243888" y="5319713"/>
          <p14:tracePt t="77407" x="8253413" y="5319713"/>
          <p14:tracePt t="77464" x="8261350" y="5319713"/>
          <p14:tracePt t="77494" x="8261350" y="5311775"/>
          <p14:tracePt t="77499" x="8270875" y="5311775"/>
          <p14:tracePt t="77535" x="8278813" y="5311775"/>
          <p14:tracePt t="77713" x="8261350" y="5311775"/>
          <p14:tracePt t="77719" x="8226425" y="5311775"/>
          <p14:tracePt t="77733" x="8166100" y="5302250"/>
          <p14:tracePt t="77734" x="8113713" y="5302250"/>
          <p14:tracePt t="77750" x="8043863" y="5302250"/>
          <p14:tracePt t="77751" x="7981950" y="5302250"/>
          <p14:tracePt t="77767" x="7859713" y="5302250"/>
          <p14:tracePt t="77769" x="7816850" y="5302250"/>
          <p14:tracePt t="77784" x="7589838" y="5319713"/>
          <p14:tracePt t="77798" x="7380288" y="5329238"/>
          <p14:tracePt t="77818" x="7038975" y="5407025"/>
          <p14:tracePt t="77832" x="6873875" y="5434013"/>
          <p14:tracePt t="77833" x="6724650" y="5451475"/>
          <p14:tracePt t="77852" x="6480175" y="5495925"/>
          <p14:tracePt t="77854" x="6235700" y="5513388"/>
          <p14:tracePt t="77864" x="6105525" y="5521325"/>
          <p14:tracePt t="77882" x="5737225" y="5556250"/>
          <p14:tracePt t="77898" x="5370513" y="5573713"/>
          <p14:tracePt t="77914" x="5126038" y="5608638"/>
          <p14:tracePt t="77931" x="4681538" y="5635625"/>
          <p14:tracePt t="77950" x="4445000" y="5643563"/>
          <p14:tracePt t="77965" x="4314825" y="5653088"/>
          <p14:tracePt t="77965" x="4252913" y="5653088"/>
          <p14:tracePt t="77980" x="4183063" y="5653088"/>
          <p14:tracePt t="77997" x="4070350" y="5653088"/>
          <p14:tracePt t="78015" x="3983038" y="5661025"/>
          <p14:tracePt t="78030" x="3956050" y="5661025"/>
          <p14:tracePt t="78050" x="3938588" y="5661025"/>
          <p14:tracePt t="78066" x="3921125" y="5661025"/>
          <p14:tracePt t="78083" x="3913188" y="5661025"/>
          <p14:tracePt t="78103" x="3903663" y="5661025"/>
          <p14:tracePt t="78124" x="3903663" y="5653088"/>
          <p14:tracePt t="78166" x="3895725" y="5653088"/>
          <p14:tracePt t="78187" x="3895725" y="5643563"/>
          <p14:tracePt t="78266" x="3913188" y="5643563"/>
          <p14:tracePt t="78273" x="3938588" y="5626100"/>
          <p14:tracePt t="78283" x="3948113" y="5626100"/>
          <p14:tracePt t="78303" x="4000500" y="5618163"/>
          <p14:tracePt t="78315" x="4008438" y="5618163"/>
          <p14:tracePt t="78337" x="4105275" y="5608638"/>
          <p14:tracePt t="78350" x="4140200" y="5608638"/>
          <p14:tracePt t="78365" x="4175125" y="5608638"/>
          <p14:tracePt t="78381" x="4192588" y="5608638"/>
          <p14:tracePt t="78400" x="4227513" y="5608638"/>
          <p14:tracePt t="78418" x="4244975" y="5608638"/>
          <p14:tracePt t="78435" x="4270375" y="5608638"/>
          <p14:tracePt t="78449" x="4297363" y="5608638"/>
          <p14:tracePt t="78464" x="4357688" y="5608638"/>
          <p14:tracePt t="78482" x="4410075" y="5608638"/>
          <p14:tracePt t="78497" x="4497388" y="5608638"/>
          <p14:tracePt t="78515" x="4567238" y="5608638"/>
          <p14:tracePt t="78533" x="4584700" y="5608638"/>
          <p14:tracePt t="78548" x="4611688" y="5608638"/>
          <p14:tracePt t="78566" x="4637088" y="5608638"/>
          <p14:tracePt t="78598" x="4646613" y="5608638"/>
          <p14:tracePt t="78627" x="4654550" y="5608638"/>
          <p14:tracePt t="83495" x="4654550" y="5626100"/>
          <p14:tracePt t="83503" x="4629150" y="5643563"/>
          <p14:tracePt t="83516" x="4559300" y="5722938"/>
          <p14:tracePt t="83532" x="4479925" y="5810250"/>
          <p14:tracePt t="83551" x="4349750" y="5984875"/>
          <p14:tracePt t="83565" x="4322763" y="6037263"/>
          <p14:tracePt t="83566" x="4305300" y="6072188"/>
          <p14:tracePt t="83587" x="4175125" y="6184900"/>
          <p14:tracePt t="83598" x="4140200" y="6229350"/>
          <p14:tracePt t="83614" x="4078288" y="6281738"/>
          <p14:tracePt t="83631" x="4025900" y="6359525"/>
          <p14:tracePt t="83651" x="3990975" y="6394450"/>
          <p14:tracePt t="83671" x="3990975" y="6403975"/>
          <p14:tracePt t="83685" x="3983038" y="6403975"/>
          <p14:tracePt t="83697" x="3983038" y="6411913"/>
          <p14:tracePt t="83714" x="3983038" y="6421438"/>
          <p14:tracePt t="83732" x="3973513" y="6421438"/>
          <p14:tracePt t="83767" x="3973513" y="6429375"/>
          <p14:tracePt t="83800" x="3965575" y="6438900"/>
          <p14:tracePt t="83850" x="3956050" y="6438900"/>
          <p14:tracePt t="83878" x="3948113" y="6438900"/>
          <p14:tracePt t="83888" x="3930650" y="6429375"/>
          <p14:tracePt t="83900" x="3913188" y="6411913"/>
          <p14:tracePt t="83901" x="3895725" y="6403975"/>
          <p14:tracePt t="83921" x="3816350" y="6359525"/>
          <p14:tracePt t="83932" x="3781425" y="6334125"/>
          <p14:tracePt t="83933" x="3721100" y="6307138"/>
          <p14:tracePt t="83949" x="3694113" y="6289675"/>
          <p14:tracePt t="83965" x="3529013" y="6237288"/>
          <p14:tracePt t="83982" x="3459163" y="6219825"/>
          <p14:tracePt t="83983" x="3432175" y="6219825"/>
          <p14:tracePt t="83998" x="3354388" y="6211888"/>
          <p14:tracePt t="84014" x="3232150" y="6202363"/>
          <p14:tracePt t="84032" x="2943225" y="6202363"/>
          <p14:tracePt t="84051" x="2794000" y="6202363"/>
          <p14:tracePt t="84068" x="2471738" y="6184900"/>
          <p14:tracePt t="84081" x="2384425" y="6167438"/>
          <p14:tracePt t="84097" x="2157413" y="6159500"/>
          <p14:tracePt t="84116" x="2070100" y="6159500"/>
          <p14:tracePt t="84117" x="2035175" y="6159500"/>
          <p14:tracePt t="84131" x="1912938" y="6159500"/>
          <p14:tracePt t="84132" x="1833563" y="6159500"/>
          <p14:tracePt t="84148" x="1728788" y="6159500"/>
          <p14:tracePt t="84166" x="1668463" y="6176963"/>
          <p14:tracePt t="84167" x="1651000" y="6176963"/>
          <p14:tracePt t="84188" x="1641475" y="6176963"/>
          <p14:tracePt t="84204" x="1633538" y="6176963"/>
          <p14:tracePt t="84259" x="1624013" y="6176963"/>
          <p14:tracePt t="84366" x="1658938" y="6176963"/>
          <p14:tracePt t="84372" x="1685925" y="6176963"/>
          <p14:tracePt t="84385" x="1746250" y="6176963"/>
          <p14:tracePt t="84386" x="1790700" y="6176963"/>
          <p14:tracePt t="84402" x="1860550" y="6176963"/>
          <p14:tracePt t="84418" x="1912938" y="6176963"/>
          <p14:tracePt t="84435" x="1982788" y="6176963"/>
          <p14:tracePt t="84452" x="2165350" y="6167438"/>
          <p14:tracePt t="84469" x="2339975" y="6167438"/>
          <p14:tracePt t="84486" x="2541588" y="6167438"/>
          <p14:tracePt t="84502" x="2636838" y="6176963"/>
          <p14:tracePt t="84520" x="2741613" y="6184900"/>
          <p14:tracePt t="84521" x="2794000" y="6184900"/>
          <p14:tracePt t="84535" x="2881313" y="6194425"/>
          <p14:tracePt t="84552" x="2978150" y="6211888"/>
          <p14:tracePt t="84569" x="3013075" y="6211888"/>
          <p14:tracePt t="84586" x="3057525" y="6219825"/>
          <p14:tracePt t="84603" x="3065463" y="6219825"/>
          <p14:tracePt t="84621" x="3074988" y="6219825"/>
          <p14:tracePt t="84684" x="3082925" y="6219825"/>
          <p14:tracePt t="84720" x="3092450" y="6219825"/>
          <p14:tracePt t="84756" x="3100388" y="6219825"/>
          <p14:tracePt t="84784" x="3109913" y="6219825"/>
          <p14:tracePt t="84856" x="3117850" y="6219825"/>
          <p14:tracePt t="84911" x="3127375" y="6219825"/>
          <p14:tracePt t="84933" x="3135313" y="6219825"/>
          <p14:tracePt t="84940" x="3144838" y="6219825"/>
          <p14:tracePt t="84954" x="3152775" y="6219825"/>
          <p14:tracePt t="84968" x="3162300" y="6219825"/>
          <p14:tracePt t="84986" x="3179763" y="6219825"/>
          <p14:tracePt t="84997" x="3187700" y="6219825"/>
          <p14:tracePt t="85014" x="3292475" y="6219825"/>
          <p14:tracePt t="85032" x="3397250" y="6219825"/>
          <p14:tracePt t="85052" x="3467100" y="6219825"/>
          <p14:tracePt t="85068" x="3511550" y="6219825"/>
          <p14:tracePt t="85084" x="3546475" y="6219825"/>
          <p14:tracePt t="85102" x="3659188" y="6219825"/>
          <p14:tracePt t="85119" x="3808413" y="6219825"/>
          <p14:tracePt t="85133" x="3913188" y="6229350"/>
          <p14:tracePt t="85152" x="4087813" y="6246813"/>
          <p14:tracePt t="85168" x="4140200" y="6246813"/>
          <p14:tracePt t="85184" x="4217988" y="6246813"/>
          <p14:tracePt t="85200" x="4287838" y="6246813"/>
          <p14:tracePt t="85201" x="4305300" y="6246813"/>
          <p14:tracePt t="85215" x="4367213" y="6246813"/>
          <p14:tracePt t="85231" x="4402138" y="6254750"/>
          <p14:tracePt t="85251" x="4419600" y="6264275"/>
          <p14:tracePt t="85266" x="4437063" y="6264275"/>
          <p14:tracePt t="85286" x="4445000" y="6264275"/>
          <p14:tracePt t="85343" x="4462463" y="6264275"/>
          <p14:tracePt t="85867" x="4471988" y="6264275"/>
          <p14:tracePt t="85883" x="4479925" y="6264275"/>
          <p14:tracePt t="85903" x="4489450" y="6264275"/>
          <p14:tracePt t="85925" x="4489450" y="6254750"/>
          <p14:tracePt t="85938" x="4497388" y="6254750"/>
          <p14:tracePt t="85945" x="4524375" y="6246813"/>
          <p14:tracePt t="85953" x="4541838" y="6246813"/>
          <p14:tracePt t="85965" x="4559300" y="6237288"/>
          <p14:tracePt t="85982" x="4567238" y="6237288"/>
          <p14:tracePt t="85999" x="4576763" y="6237288"/>
          <p14:tracePt t="86015" x="4637088" y="6237288"/>
          <p14:tracePt t="86017" x="4646613" y="6237288"/>
          <p14:tracePt t="86031" x="4681538" y="6237288"/>
          <p14:tracePt t="86032" x="4706938" y="6237288"/>
          <p14:tracePt t="86048" x="4759325" y="6237288"/>
          <p14:tracePt t="86064" x="4821238" y="6237288"/>
          <p14:tracePt t="86066" x="4864100" y="6237288"/>
          <p14:tracePt t="86081" x="5048250" y="6237288"/>
          <p14:tracePt t="86098" x="5213350" y="6246813"/>
          <p14:tracePt t="86115" x="5335588" y="6246813"/>
          <p14:tracePt t="86116" x="5380038" y="6246813"/>
          <p14:tracePt t="86131" x="5467350" y="6246813"/>
          <p14:tracePt t="86148" x="5572125" y="6254750"/>
          <p14:tracePt t="86165" x="5694363" y="6272213"/>
          <p14:tracePt t="86181" x="5764213" y="6281738"/>
          <p14:tracePt t="86198" x="5807075" y="6289675"/>
          <p14:tracePt t="86215" x="5851525" y="6289675"/>
          <p14:tracePt t="86244" x="5859463" y="6289675"/>
          <p14:tracePt t="86258" x="5868988" y="6289675"/>
          <p14:tracePt t="86315" x="5886450" y="6289675"/>
          <p14:tracePt t="86350" x="5894388" y="6289675"/>
          <p14:tracePt t="86492" x="5903913" y="6289675"/>
          <p14:tracePt t="86520" x="5911850" y="6289675"/>
          <p14:tracePt t="86527" x="5921375" y="6289675"/>
          <p14:tracePt t="86533" x="5929313" y="6289675"/>
          <p14:tracePt t="86548" x="5991225" y="6272213"/>
          <p14:tracePt t="86549" x="6026150" y="6264275"/>
          <p14:tracePt t="86565" x="6183313" y="6246813"/>
          <p14:tracePt t="86581" x="6280150" y="6237288"/>
          <p14:tracePt t="86598" x="6340475" y="6229350"/>
          <p14:tracePt t="86598" x="6367463" y="6219825"/>
          <p14:tracePt t="86614" x="6410325" y="6219825"/>
          <p14:tracePt t="86631" x="6480175" y="6211888"/>
          <p14:tracePt t="86633" x="6524625" y="6211888"/>
          <p14:tracePt t="86648" x="6559550" y="6211888"/>
          <p14:tracePt t="86648" x="6584950" y="6202363"/>
          <p14:tracePt t="86665" x="6637338" y="6202363"/>
          <p14:tracePt t="86682" x="6699250" y="6202363"/>
          <p14:tracePt t="86682" x="6724650" y="6202363"/>
          <p14:tracePt t="86698" x="6751638" y="6194425"/>
          <p14:tracePt t="86699" x="6786563" y="6194425"/>
          <p14:tracePt t="86716" x="6811963" y="6184900"/>
          <p14:tracePt t="86731" x="6838950" y="6176963"/>
          <p14:tracePt t="86732" x="6846888" y="6176963"/>
          <p14:tracePt t="86748" x="6864350" y="6167438"/>
          <p14:tracePt t="86765" x="6873875" y="6167438"/>
          <p14:tracePt t="86782" x="6881813" y="6159500"/>
          <p14:tracePt t="86803" x="6891338" y="6159500"/>
          <p14:tracePt t="86874" x="6908800" y="6159500"/>
          <p14:tracePt t="86973" x="6908800" y="6167438"/>
          <p14:tracePt t="87009" x="6908800" y="6176963"/>
          <p14:tracePt t="88079" x="6934200" y="6176963"/>
          <p14:tracePt t="88086" x="6969125" y="6176963"/>
          <p14:tracePt t="88098" x="7013575" y="6176963"/>
          <p14:tracePt t="88115" x="7091363" y="6184900"/>
          <p14:tracePt t="88131" x="7118350" y="6184900"/>
          <p14:tracePt t="88148" x="7153275" y="6184900"/>
          <p14:tracePt t="88150" x="7170738" y="6194425"/>
          <p14:tracePt t="88164" x="7240588" y="6194425"/>
          <p14:tracePt t="88182" x="7275513" y="6194425"/>
          <p14:tracePt t="88198" x="7318375" y="6194425"/>
          <p14:tracePt t="88199" x="7345363" y="6194425"/>
          <p14:tracePt t="88215" x="7388225" y="6194425"/>
          <p14:tracePt t="88232" x="7458075" y="6194425"/>
          <p14:tracePt t="88248" x="7510463" y="6184900"/>
          <p14:tracePt t="88249" x="7537450" y="6184900"/>
          <p14:tracePt t="88265" x="7607300" y="6176963"/>
          <p14:tracePt t="88282" x="7685088" y="6167438"/>
          <p14:tracePt t="88299" x="7764463" y="6149975"/>
          <p14:tracePt t="88315" x="7807325" y="6149975"/>
          <p14:tracePt t="88332" x="7842250" y="6142038"/>
          <p14:tracePt t="88348" x="7877175" y="6142038"/>
          <p14:tracePt t="88365" x="7894638" y="6132513"/>
          <p14:tracePt t="88382" x="7912100" y="6124575"/>
          <p14:tracePt t="88398" x="7921625" y="6124575"/>
          <p14:tracePt t="88399" x="7929563" y="6124575"/>
          <p14:tracePt t="88415" x="7939088" y="6124575"/>
          <p14:tracePt t="88432" x="7947025" y="6124575"/>
          <p14:tracePt t="88449" x="7956550" y="6124575"/>
          <p14:tracePt t="88490" x="7964488" y="6124575"/>
          <p14:tracePt t="88525" x="7974013" y="6124575"/>
          <p14:tracePt t="88667" x="7956550" y="6132513"/>
          <p14:tracePt t="88674" x="7912100" y="6149975"/>
          <p14:tracePt t="88682" x="7869238" y="6159500"/>
          <p14:tracePt t="88698" x="7702550" y="6184900"/>
          <p14:tracePt t="88715" x="7510463" y="6194425"/>
          <p14:tracePt t="88716" x="7397750" y="6194425"/>
          <p14:tracePt t="88731" x="7108825" y="6184900"/>
          <p14:tracePt t="88748" x="6759575" y="6149975"/>
          <p14:tracePt t="88765" x="6288088" y="6089650"/>
          <p14:tracePt t="88766" x="6026150" y="6037263"/>
          <p14:tracePt t="88781" x="5492750" y="5975350"/>
          <p14:tracePt t="88799" x="5083175" y="5932488"/>
          <p14:tracePt t="88815" x="4664075" y="5932488"/>
          <p14:tracePt t="88816" x="4506913" y="5932488"/>
          <p14:tracePt t="88831" x="4200525" y="5949950"/>
          <p14:tracePt t="88848" x="3878263" y="6010275"/>
          <p14:tracePt t="88865" x="3651250" y="6097588"/>
          <p14:tracePt t="88865" x="3563938" y="6115050"/>
          <p14:tracePt t="88881" x="3362325" y="6184900"/>
          <p14:tracePt t="88899" x="3187700" y="6229350"/>
          <p14:tracePt t="88915" x="3038475" y="6272213"/>
          <p14:tracePt t="88931" x="2978150" y="6289675"/>
          <p14:tracePt t="88948" x="2925763" y="6307138"/>
          <p14:tracePt t="88965" x="2768600" y="6324600"/>
          <p14:tracePt t="88981" x="2671763" y="6342063"/>
          <p14:tracePt t="88998" x="2619375" y="6342063"/>
          <p14:tracePt t="89015" x="2549525" y="6351588"/>
          <p14:tracePt t="89031" x="2524125" y="6351588"/>
          <p14:tracePt t="89049" x="2506663" y="6351588"/>
          <p14:tracePt t="89050" x="2497138" y="6351588"/>
          <p14:tracePt t="89064" x="2479675" y="6351588"/>
          <p14:tracePt t="89082" x="2462213" y="6351588"/>
          <p14:tracePt t="89098" x="2454275" y="6351588"/>
          <p14:tracePt t="89142" x="2444750" y="6351588"/>
          <p14:tracePt t="89184" x="2479675" y="6342063"/>
          <p14:tracePt t="89191" x="2514600" y="6342063"/>
          <p14:tracePt t="89199" x="2541588" y="6342063"/>
          <p14:tracePt t="89215" x="2681288" y="6342063"/>
          <p14:tracePt t="89232" x="2803525" y="6342063"/>
          <p14:tracePt t="89248" x="2898775" y="6342063"/>
          <p14:tracePt t="89249" x="2951163" y="6342063"/>
          <p14:tracePt t="89265" x="3038475" y="6342063"/>
          <p14:tracePt t="89282" x="3082925" y="6342063"/>
          <p14:tracePt t="89298" x="3135313" y="6342063"/>
          <p14:tracePt t="89315" x="3144838" y="6342063"/>
          <p14:tracePt t="89331" x="3152775" y="6342063"/>
          <p14:tracePt t="89369" x="3162300" y="6342063"/>
          <p14:tracePt t="89404" x="3170238" y="6342063"/>
          <p14:tracePt t="89411" x="3179763" y="6342063"/>
          <p14:tracePt t="89419" x="3214688" y="6342063"/>
          <p14:tracePt t="89431" x="3232150" y="6342063"/>
          <p14:tracePt t="89433" x="3249613" y="6342063"/>
          <p14:tracePt t="89449" x="3309938" y="6334125"/>
          <p14:tracePt t="89465" x="3371850" y="6334125"/>
          <p14:tracePt t="89482" x="3449638" y="6334125"/>
          <p14:tracePt t="89498" x="3484563" y="6334125"/>
          <p14:tracePt t="89515" x="3519488" y="6324600"/>
          <p14:tracePt t="89517" x="3563938" y="6324600"/>
          <p14:tracePt t="89532" x="3624263" y="6307138"/>
          <p14:tracePt t="89548" x="3711575" y="6299200"/>
          <p14:tracePt t="89565" x="3790950" y="6299200"/>
          <p14:tracePt t="89581" x="3868738" y="6299200"/>
          <p14:tracePt t="89582" x="3903663" y="6299200"/>
          <p14:tracePt t="89598" x="3956050" y="6299200"/>
          <p14:tracePt t="89615" x="3990975" y="6299200"/>
          <p14:tracePt t="89631" x="4043363" y="6299200"/>
          <p14:tracePt t="89648" x="4070350" y="6289675"/>
          <p14:tracePt t="89665" x="4078288" y="6289675"/>
          <p14:tracePt t="89666" x="4087813" y="6289675"/>
          <p14:tracePt t="89688" x="4095750" y="6289675"/>
          <p14:tracePt t="90255" x="4060825" y="6264275"/>
          <p14:tracePt t="90262" x="4043363" y="6246813"/>
          <p14:tracePt t="90269" x="4008438" y="6229350"/>
          <p14:tracePt t="90282" x="3956050" y="6211888"/>
          <p14:tracePt t="90283" x="3860800" y="6176963"/>
          <p14:tracePt t="90297" x="3790950" y="6149975"/>
          <p14:tracePt t="90315" x="3563938" y="6107113"/>
          <p14:tracePt t="90332" x="3397250" y="6089650"/>
          <p14:tracePt t="90333" x="3292475" y="6062663"/>
          <p14:tracePt t="90348" x="3057525" y="6037263"/>
          <p14:tracePt t="90365" x="2881313" y="6019800"/>
          <p14:tracePt t="90382" x="2663825" y="5975350"/>
          <p14:tracePt t="90398" x="2462213" y="5949950"/>
          <p14:tracePt t="90415" x="2332038" y="5949950"/>
          <p14:tracePt t="90432" x="2200275" y="5957888"/>
          <p14:tracePt t="90448" x="2130425" y="5975350"/>
          <p14:tracePt t="90465" x="2095500" y="5992813"/>
          <p14:tracePt t="90467" x="2043113" y="6010275"/>
          <p14:tracePt t="90481" x="2017713" y="6045200"/>
          <p14:tracePt t="90482" x="1990725" y="6062663"/>
          <p14:tracePt t="90498" x="1930400" y="6142038"/>
          <p14:tracePt t="90515" x="1903413" y="6184900"/>
          <p14:tracePt t="90517" x="1895475" y="6194425"/>
          <p14:tracePt t="90531" x="1895475" y="6219825"/>
          <p14:tracePt t="90532" x="1895475" y="6237288"/>
          <p14:tracePt t="90549" x="1895475" y="6281738"/>
          <p14:tracePt t="90565" x="1938338" y="6324600"/>
          <p14:tracePt t="90581" x="2035175" y="6386513"/>
          <p14:tracePt t="90582" x="2112963" y="6403975"/>
          <p14:tracePt t="90598" x="2252663" y="6438900"/>
          <p14:tracePt t="90615" x="2489200" y="6438900"/>
          <p14:tracePt t="90631" x="2794000" y="6411913"/>
          <p14:tracePt t="90648" x="2978150" y="6351588"/>
          <p14:tracePt t="90665" x="3127375" y="6281738"/>
          <p14:tracePt t="90681" x="3179763" y="6246813"/>
          <p14:tracePt t="90698" x="3214688" y="6159500"/>
          <p14:tracePt t="90715" x="3187700" y="6027738"/>
          <p14:tracePt t="90732" x="3100388" y="5922963"/>
          <p14:tracePt t="90749" x="2986088" y="5827713"/>
          <p14:tracePt t="90765" x="2890838" y="5748338"/>
          <p14:tracePt t="90766" x="2838450" y="5722938"/>
          <p14:tracePt t="90781" x="2646363" y="5653088"/>
          <p14:tracePt t="90799" x="2497138" y="5653088"/>
          <p14:tracePt t="90800" x="2454275" y="5653088"/>
          <p14:tracePt t="90815" x="2401888" y="5653088"/>
          <p14:tracePt t="90816" x="2384425" y="5670550"/>
          <p14:tracePt t="90832" x="2357438" y="5695950"/>
          <p14:tracePt t="90849" x="2314575" y="5757863"/>
          <p14:tracePt t="90850" x="2297113" y="5792788"/>
          <p14:tracePt t="90865" x="2287588" y="5827713"/>
          <p14:tracePt t="90866" x="2279650" y="5870575"/>
          <p14:tracePt t="90882" x="2279650" y="5975350"/>
          <p14:tracePt t="90898" x="2279650" y="6054725"/>
          <p14:tracePt t="90900" x="2287588" y="6080125"/>
          <p14:tracePt t="90915" x="2305050" y="6124575"/>
          <p14:tracePt t="90932" x="2332038" y="6184900"/>
          <p14:tracePt t="90948" x="2489200" y="6299200"/>
          <p14:tracePt t="90951" x="2576513" y="6324600"/>
          <p14:tracePt t="90965" x="2751138" y="6386513"/>
          <p14:tracePt t="90981" x="2943225" y="6429375"/>
          <p14:tracePt t="90999" x="3197225" y="6438900"/>
          <p14:tracePt t="91014" x="3344863" y="6429375"/>
          <p14:tracePt t="91031" x="3414713" y="6403975"/>
          <p14:tracePt t="91049" x="3459163" y="6386513"/>
          <p14:tracePt t="91064" x="3467100" y="6376988"/>
          <p14:tracePt t="91081" x="3467100" y="6359525"/>
          <p14:tracePt t="91098" x="3467100" y="6299200"/>
          <p14:tracePt t="91115" x="3432175" y="6272213"/>
          <p14:tracePt t="91132" x="3354388" y="6237288"/>
          <p14:tracePt t="91133" x="3319463" y="6229350"/>
          <p14:tracePt t="91148" x="3232150" y="6211888"/>
          <p14:tracePt t="91165" x="3214688" y="6211888"/>
          <p14:tracePt t="91275" x="3222625" y="6211888"/>
          <p14:tracePt t="91282" x="3240088" y="6211888"/>
          <p14:tracePt t="91289" x="3257550" y="6211888"/>
          <p14:tracePt t="91325" x="3267075" y="6211888"/>
          <p14:tracePt t="91339" x="3275013" y="6211888"/>
          <p14:tracePt t="91375" x="3284538" y="6211888"/>
          <p14:tracePt t="91445" x="3292475" y="6211888"/>
          <p14:tracePt t="91523" x="3302000" y="6211888"/>
          <p14:tracePt t="91552" x="3309938" y="6211888"/>
          <p14:tracePt t="91559" x="3319463" y="6211888"/>
          <p14:tracePt t="91566" x="3327400" y="6211888"/>
          <p14:tracePt t="91581" x="3389313" y="6211888"/>
          <p14:tracePt t="91598" x="3432175" y="6211888"/>
          <p14:tracePt t="91615" x="3641725" y="6202363"/>
          <p14:tracePt t="91615" x="3729038" y="6202363"/>
          <p14:tracePt t="91631" x="3878263" y="6202363"/>
          <p14:tracePt t="91648" x="4000500" y="6202363"/>
          <p14:tracePt t="91665" x="4165600" y="6229350"/>
          <p14:tracePt t="91681" x="4217988" y="6229350"/>
          <p14:tracePt t="91699" x="4252913" y="6237288"/>
          <p14:tracePt t="91700" x="4262438" y="6246813"/>
          <p14:tracePt t="91722" x="4270375" y="6246813"/>
          <p14:tracePt t="91736" x="4270375" y="6254750"/>
          <p14:tracePt t="91749" x="4279900" y="6254750"/>
          <p14:tracePt t="93879" x="4357688" y="6237288"/>
          <p14:tracePt t="93885" x="4462463" y="6202363"/>
          <p14:tracePt t="93899" x="4549775" y="6159500"/>
          <p14:tracePt t="93916" x="5038725" y="6054725"/>
          <p14:tracePt t="93933" x="5380038" y="5992813"/>
          <p14:tracePt t="93956" x="5746750" y="5975350"/>
          <p14:tracePt t="93972" x="5964238" y="5957888"/>
          <p14:tracePt t="93988" x="6140450" y="5949950"/>
          <p14:tracePt t="94004" x="6497638" y="5905500"/>
          <p14:tracePt t="94015" x="6584950" y="5888038"/>
          <p14:tracePt t="94034" x="6786563" y="5870575"/>
          <p14:tracePt t="94035" x="6891338" y="5853113"/>
          <p14:tracePt t="94048" x="7143750" y="5835650"/>
          <p14:tracePt t="94067" x="7362825" y="5835650"/>
          <p14:tracePt t="94068" x="7475538" y="5818188"/>
          <p14:tracePt t="94082" x="7677150" y="5810250"/>
          <p14:tracePt t="94098" x="7859713" y="5775325"/>
          <p14:tracePt t="94116" x="8051800" y="5740400"/>
          <p14:tracePt t="94118" x="8148638" y="5722938"/>
          <p14:tracePt t="94132" x="8288338" y="5661025"/>
          <p14:tracePt t="94151" x="8410575" y="5608638"/>
          <p14:tracePt t="94152" x="8480425" y="5583238"/>
          <p14:tracePt t="94164" x="8515350" y="5530850"/>
          <p14:tracePt t="94165" x="8567738" y="5495925"/>
          <p14:tracePt t="94181" x="8680450" y="5372100"/>
          <p14:tracePt t="94199" x="8742363" y="5259388"/>
          <p14:tracePt t="94215" x="8812213" y="5102225"/>
          <p14:tracePt t="94216" x="8829675" y="5022850"/>
          <p14:tracePt t="94232" x="8882063" y="4822825"/>
          <p14:tracePt t="94247" x="8899525" y="4613275"/>
          <p14:tracePt t="94267" x="8899525" y="4281488"/>
          <p14:tracePt t="94284" x="8899525" y="4159250"/>
          <p14:tracePt t="94302" x="8837613" y="3703638"/>
          <p14:tracePt t="94314" x="8812213" y="3573463"/>
          <p14:tracePt t="94332" x="8672513" y="3101975"/>
          <p14:tracePt t="94350" x="8523288" y="2698750"/>
          <p14:tracePt t="94352" x="8453438" y="2506663"/>
          <p14:tracePt t="94369" x="8261350" y="2035175"/>
          <p14:tracePt t="94381" x="8061325" y="1573213"/>
          <p14:tracePt t="94399" x="7859713" y="1117600"/>
          <p14:tracePt t="94400" x="7772400" y="952500"/>
          <p14:tracePt t="94416" x="7659688" y="742950"/>
          <p14:tracePt t="94432" x="7597775" y="638175"/>
          <p14:tracePt t="94449" x="7545388" y="603250"/>
          <p14:tracePt t="94451" x="7527925" y="593725"/>
          <p14:tracePt t="94750" x="7493000" y="550863"/>
          <p14:tracePt t="94756" x="7423150" y="471488"/>
          <p14:tracePt t="94767" x="7380288" y="376238"/>
          <p14:tracePt t="94786" x="7265988" y="166688"/>
          <p14:tracePt t="94803" x="7188200" y="95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51E1-0FD0-4511-3B10-E042728B2FD4}"/>
              </a:ext>
            </a:extLst>
          </p:cNvPr>
          <p:cNvSpPr>
            <a:spLocks noGrp="1"/>
          </p:cNvSpPr>
          <p:nvPr>
            <p:ph type="title"/>
          </p:nvPr>
        </p:nvSpPr>
        <p:spPr>
          <a:xfrm>
            <a:off x="190500" y="228600"/>
            <a:ext cx="8762999" cy="1312480"/>
          </a:xfrm>
        </p:spPr>
        <p:txBody>
          <a:bodyPr/>
          <a:lstStyle/>
          <a:p>
            <a:pPr algn="ctr"/>
            <a:r>
              <a:rPr lang="en-US" sz="3600" dirty="0"/>
              <a:t>Distinguished Level </a:t>
            </a:r>
            <a:br>
              <a:rPr lang="en-US" sz="3600" dirty="0"/>
            </a:br>
            <a:r>
              <a:rPr lang="en-US" sz="3600" dirty="0"/>
              <a:t>of Achievement</a:t>
            </a:r>
          </a:p>
        </p:txBody>
      </p:sp>
      <p:sp>
        <p:nvSpPr>
          <p:cNvPr id="5" name="TextBox 4">
            <a:extLst>
              <a:ext uri="{FF2B5EF4-FFF2-40B4-BE49-F238E27FC236}">
                <a16:creationId xmlns:a16="http://schemas.microsoft.com/office/drawing/2014/main" id="{A90E4D45-41C2-12F0-4DAE-20628198214A}"/>
              </a:ext>
            </a:extLst>
          </p:cNvPr>
          <p:cNvSpPr txBox="1"/>
          <p:nvPr/>
        </p:nvSpPr>
        <p:spPr>
          <a:xfrm>
            <a:off x="190500" y="1950452"/>
            <a:ext cx="8877299" cy="4878259"/>
          </a:xfrm>
          <a:prstGeom prst="rect">
            <a:avLst/>
          </a:prstGeom>
          <a:noFill/>
        </p:spPr>
        <p:txBody>
          <a:bodyPr wrap="square">
            <a:spAutoFit/>
          </a:bodyPr>
          <a:lstStyle/>
          <a:p>
            <a:pPr>
              <a:spcBef>
                <a:spcPct val="20000"/>
              </a:spcBef>
              <a:spcAft>
                <a:spcPts val="600"/>
              </a:spcAft>
              <a:buClr>
                <a:schemeClr val="tx1"/>
              </a:buClr>
              <a:buSzPct val="130000"/>
            </a:pPr>
            <a:r>
              <a:rPr lang="en-US" sz="22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A student may earn a distinguished level of achievement by successfully completing the curriculum requirements for at least one endorsement, including four credits in science, and four credits in mathematics, to include Algebra II.</a:t>
            </a:r>
          </a:p>
          <a:p>
            <a:pPr>
              <a:spcBef>
                <a:spcPct val="20000"/>
              </a:spcBef>
              <a:spcAft>
                <a:spcPts val="600"/>
              </a:spcAft>
              <a:buClr>
                <a:schemeClr val="tx1"/>
              </a:buClr>
              <a:buSzPct val="130000"/>
            </a:pPr>
            <a:r>
              <a:rPr lang="en-US" sz="22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If a student does not complete an Algebra 2 course, a student will not be eligible for—</a:t>
            </a:r>
          </a:p>
          <a:p>
            <a:pPr>
              <a:spcBef>
                <a:spcPct val="20000"/>
              </a:spcBef>
              <a:spcAft>
                <a:spcPts val="600"/>
              </a:spcAft>
              <a:buClr>
                <a:schemeClr val="tx1"/>
              </a:buClr>
              <a:buSzPct val="130000"/>
              <a:buFont typeface="Arial" panose="020B0604020202020204" pitchFamily="34" charset="0"/>
              <a:buChar char="•"/>
            </a:pPr>
            <a:r>
              <a:rPr lang="en-US" sz="22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automatic college admission (Top 10%) or</a:t>
            </a:r>
          </a:p>
          <a:p>
            <a:pPr>
              <a:spcBef>
                <a:spcPct val="20000"/>
              </a:spcBef>
              <a:spcAft>
                <a:spcPts val="600"/>
              </a:spcAft>
              <a:buClr>
                <a:schemeClr val="tx1"/>
              </a:buClr>
              <a:buSzPct val="130000"/>
              <a:buFont typeface="Arial" panose="020B0604020202020204" pitchFamily="34" charset="0"/>
              <a:buChar char="•"/>
            </a:pPr>
            <a:r>
              <a:rPr lang="en-US" sz="22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certain financial aid including:</a:t>
            </a:r>
          </a:p>
          <a:p>
            <a:pPr marL="457200" lvl="2" indent="-285750">
              <a:spcBef>
                <a:spcPct val="20000"/>
              </a:spcBef>
              <a:spcAft>
                <a:spcPts val="600"/>
              </a:spcAft>
              <a:buClr>
                <a:schemeClr val="tx1"/>
              </a:buClr>
              <a:buSzPct val="130000"/>
              <a:buFont typeface="Arial" panose="020B0604020202020204" pitchFamily="34" charset="0"/>
              <a:buChar char="•"/>
            </a:pPr>
            <a:r>
              <a:rPr lang="en-US" sz="22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the TEXAS grant program under Subchapter M, Chapter 56; and</a:t>
            </a:r>
          </a:p>
          <a:p>
            <a:pPr marL="457200" lvl="2" indent="-285750">
              <a:spcBef>
                <a:spcPct val="20000"/>
              </a:spcBef>
              <a:spcAft>
                <a:spcPts val="600"/>
              </a:spcAft>
              <a:buClr>
                <a:schemeClr val="tx1"/>
              </a:buClr>
              <a:buSzPct val="130000"/>
              <a:buFont typeface="Arial" panose="020B0604020202020204" pitchFamily="34" charset="0"/>
              <a:buChar char="•"/>
            </a:pPr>
            <a:r>
              <a:rPr lang="en-US" sz="22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the Texas Educational Opportunity Grant Program under Subchapter P, Chapter 56.</a:t>
            </a:r>
          </a:p>
        </p:txBody>
      </p:sp>
      <p:pic>
        <p:nvPicPr>
          <p:cNvPr id="9" name="Audio 8">
            <a:hlinkClick r:id="" action="ppaction://media"/>
            <a:extLst>
              <a:ext uri="{FF2B5EF4-FFF2-40B4-BE49-F238E27FC236}">
                <a16:creationId xmlns:a16="http://schemas.microsoft.com/office/drawing/2014/main" id="{390DD6D3-0FEE-0954-9D6B-4594FC68E6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772400" y="5486400"/>
            <a:ext cx="2057400" cy="2057400"/>
          </a:xfrm>
          <a:prstGeom prst="ellipse">
            <a:avLst/>
          </a:prstGeom>
        </p:spPr>
      </p:pic>
    </p:spTree>
    <p:extLst>
      <p:ext uri="{BB962C8B-B14F-4D97-AF65-F5344CB8AC3E}">
        <p14:creationId xmlns:p14="http://schemas.microsoft.com/office/powerpoint/2010/main" val="3420917642"/>
      </p:ext>
    </p:extLst>
  </p:cSld>
  <p:clrMapOvr>
    <a:masterClrMapping/>
  </p:clrMapOvr>
  <mc:AlternateContent xmlns:mc="http://schemas.openxmlformats.org/markup-compatibility/2006" xmlns:p14="http://schemas.microsoft.com/office/powerpoint/2010/main">
    <mc:Choice Requires="p14">
      <p:transition spd="slow" p14:dur="2000" advTm="62735"/>
    </mc:Choice>
    <mc:Fallback xmlns="">
      <p:transition spd="slow" advTm="6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737" x="9004300" y="1765300"/>
          <p14:tracePt t="741" x="8916988" y="1720850"/>
          <p14:tracePt t="756" x="8750300" y="1598613"/>
          <p14:tracePt t="765" x="8662988" y="1546225"/>
          <p14:tracePt t="769" x="8575675" y="1493838"/>
          <p14:tracePt t="866" x="7729538" y="1196975"/>
          <p14:tracePt t="885" x="7580313" y="1169988"/>
          <p14:tracePt t="902" x="7467600" y="1162050"/>
          <p14:tracePt t="906" x="7405688" y="1152525"/>
          <p14:tracePt t="916" x="7335838" y="1127125"/>
          <p14:tracePt t="920" x="7300913" y="1117600"/>
          <p14:tracePt t="933" x="7240588" y="1100138"/>
          <p14:tracePt t="935" x="7205663" y="1092200"/>
          <p14:tracePt t="949" x="7135813" y="1065213"/>
          <p14:tracePt t="968" x="7056438" y="1039813"/>
          <p14:tracePt t="983" x="7048500" y="1039813"/>
          <p14:tracePt t="986" x="7038975" y="1030288"/>
          <p14:tracePt t="1002" x="7021513" y="1022350"/>
          <p14:tracePt t="1004" x="7013575" y="1022350"/>
          <p14:tracePt t="1018" x="6978650" y="1012825"/>
          <p14:tracePt t="1033" x="6951663" y="995363"/>
          <p14:tracePt t="1051" x="6899275" y="977900"/>
          <p14:tracePt t="1054" x="6873875" y="969963"/>
          <p14:tracePt t="1068" x="6829425" y="952500"/>
          <p14:tracePt t="1083" x="6794500" y="935038"/>
          <p14:tracePt t="1100" x="6777038" y="917575"/>
          <p14:tracePt t="1103" x="6769100" y="908050"/>
          <p14:tracePt t="1119" x="6751638" y="900113"/>
          <p14:tracePt t="1132" x="6742113" y="890588"/>
          <p14:tracePt t="1153" x="6734175" y="890588"/>
          <p14:tracePt t="1188" x="6724650" y="890588"/>
          <p14:tracePt t="1239" x="6742113" y="908050"/>
          <p14:tracePt t="1244" x="6769100" y="917575"/>
          <p14:tracePt t="1250" x="6786563" y="935038"/>
          <p14:tracePt t="1266" x="6873875" y="995363"/>
          <p14:tracePt t="1285" x="6916738" y="1022350"/>
          <p14:tracePt t="1287" x="6969125" y="1047750"/>
          <p14:tracePt t="1299" x="6986588" y="1047750"/>
          <p14:tracePt t="1315" x="7048500" y="1057275"/>
          <p14:tracePt t="1318" x="7073900" y="1057275"/>
          <p14:tracePt t="1322" x="7091363" y="1057275"/>
          <p14:tracePt t="1332" x="7126288" y="1057275"/>
          <p14:tracePt t="1350" x="7170738" y="1039813"/>
          <p14:tracePt t="1351" x="7178675" y="1030288"/>
          <p14:tracePt t="1366" x="7196138" y="1030288"/>
          <p14:tracePt t="1368" x="7205663" y="1022350"/>
          <p14:tracePt t="1384" x="7205663" y="1012825"/>
          <p14:tracePt t="1386" x="7223125" y="995363"/>
          <p14:tracePt t="1401" x="7223125" y="952500"/>
          <p14:tracePt t="1417" x="7223125" y="942975"/>
          <p14:tracePt t="1419" x="7223125" y="935038"/>
          <p14:tracePt t="1421" x="7213600" y="925513"/>
          <p14:tracePt t="1434" x="7213600" y="917575"/>
          <p14:tracePt t="1435" x="7178675" y="900113"/>
          <p14:tracePt t="1451" x="7161213" y="882650"/>
          <p14:tracePt t="1452" x="7135813" y="873125"/>
          <p14:tracePt t="1465" x="7100888" y="865188"/>
          <p14:tracePt t="1483" x="7021513" y="865188"/>
          <p14:tracePt t="1484" x="7004050" y="865188"/>
          <p14:tracePt t="1499" x="6986588" y="865188"/>
          <p14:tracePt t="1499" x="6978650" y="865188"/>
          <p14:tracePt t="1515" x="6926263" y="865188"/>
          <p14:tracePt t="1531" x="6908800" y="873125"/>
          <p14:tracePt t="1548" x="6891338" y="890588"/>
          <p14:tracePt t="1549" x="6881813" y="917575"/>
          <p14:tracePt t="1566" x="6864350" y="969963"/>
          <p14:tracePt t="1582" x="6864350" y="1039813"/>
          <p14:tracePt t="1583" x="6891338" y="1074738"/>
          <p14:tracePt t="1599" x="6908800" y="1109663"/>
          <p14:tracePt t="1618" x="6943725" y="1152525"/>
          <p14:tracePt t="1619" x="6969125" y="1169988"/>
          <p14:tracePt t="1632" x="6996113" y="1187450"/>
          <p14:tracePt t="1648" x="7031038" y="1187450"/>
          <p14:tracePt t="1666" x="7065963" y="1187450"/>
          <p14:tracePt t="1667" x="7073900" y="1187450"/>
          <p14:tracePt t="1682" x="7091363" y="1179513"/>
          <p14:tracePt t="1698" x="7118350" y="1152525"/>
          <p14:tracePt t="1715" x="7153275" y="1109663"/>
          <p14:tracePt t="1718" x="7161213" y="1092200"/>
          <p14:tracePt t="1731" x="7170738" y="1074738"/>
          <p14:tracePt t="1732" x="7170738" y="1057275"/>
          <p14:tracePt t="1748" x="7170738" y="1039813"/>
          <p14:tracePt t="1765" x="7161213" y="1022350"/>
          <p14:tracePt t="1781" x="7135813" y="995363"/>
          <p14:tracePt t="1798" x="7073900" y="987425"/>
          <p14:tracePt t="1814" x="7038975" y="987425"/>
          <p14:tracePt t="1832" x="6978650" y="987425"/>
          <p14:tracePt t="1849" x="6934200" y="1012825"/>
          <p14:tracePt t="1874" x="6926263" y="1039813"/>
          <p14:tracePt t="1890" x="6926263" y="1082675"/>
          <p14:tracePt t="1900" x="6926263" y="1092200"/>
          <p14:tracePt t="1902" x="6926263" y="1100138"/>
          <p14:tracePt t="1916" x="6934200" y="1117600"/>
          <p14:tracePt t="1933" x="6961188" y="1135063"/>
          <p14:tracePt t="1950" x="6978650" y="1152525"/>
          <p14:tracePt t="1967" x="6986588" y="1162050"/>
          <p14:tracePt t="1988" x="6996113" y="1162050"/>
          <p14:tracePt t="2001" x="7004050" y="1162050"/>
          <p14:tracePt t="2038" x="7013575" y="1162050"/>
          <p14:tracePt t="2051" x="7031038" y="1144588"/>
          <p14:tracePt t="2060" x="7031038" y="1135063"/>
          <p14:tracePt t="2081" x="7031038" y="1127125"/>
          <p14:tracePt t="2096" x="7031038" y="1117600"/>
          <p14:tracePt t="2119" x="7031038" y="1109663"/>
          <p14:tracePt t="2125" x="7021513" y="1109663"/>
          <p14:tracePt t="2181" x="7021513" y="1100138"/>
          <p14:tracePt t="4334" x="6986588" y="1100138"/>
          <p14:tracePt t="4340" x="6891338" y="1127125"/>
          <p14:tracePt t="4350" x="6786563" y="1135063"/>
          <p14:tracePt t="4367" x="6524625" y="1162050"/>
          <p14:tracePt t="4369" x="6350000" y="1169988"/>
          <p14:tracePt t="4384" x="6078538" y="1222375"/>
          <p14:tracePt t="4400" x="5938838" y="1231900"/>
          <p14:tracePt t="4403" x="5799138" y="1257300"/>
          <p14:tracePt t="4404" x="5667375" y="1274763"/>
          <p14:tracePt t="4416" x="5527675" y="1301750"/>
          <p14:tracePt t="4419" x="5387975" y="1336675"/>
          <p14:tracePt t="4433" x="5153025" y="1371600"/>
          <p14:tracePt t="4449" x="4908550" y="1423988"/>
          <p14:tracePt t="4468" x="4549775" y="1546225"/>
          <p14:tracePt t="4482" x="4357688" y="1625600"/>
          <p14:tracePt t="4498" x="4122738" y="1720850"/>
          <p14:tracePt t="4515" x="3983038" y="1747838"/>
          <p14:tracePt t="4517" x="3948113" y="1755775"/>
          <p14:tracePt t="4531" x="3903663" y="1773238"/>
          <p14:tracePt t="4533" x="3878263" y="1773238"/>
          <p14:tracePt t="4550" x="3843338" y="1782763"/>
          <p14:tracePt t="4565" x="3808413" y="1800225"/>
          <p14:tracePt t="4566" x="3798888" y="1800225"/>
          <p14:tracePt t="4583" x="3763963" y="1817688"/>
          <p14:tracePt t="4601" x="3703638" y="1852613"/>
          <p14:tracePt t="4603" x="3668713" y="1860550"/>
          <p14:tracePt t="4616" x="3616325" y="1887538"/>
          <p14:tracePt t="4617" x="3581400" y="1895475"/>
          <p14:tracePt t="4634" x="3536950" y="1912938"/>
          <p14:tracePt t="4652" x="3459163" y="1939925"/>
          <p14:tracePt t="4668" x="3397250" y="1965325"/>
          <p14:tracePt t="4684" x="3371850" y="1982788"/>
          <p14:tracePt t="4701" x="3319463" y="2009775"/>
          <p14:tracePt t="4703" x="3309938" y="2027238"/>
          <p14:tracePt t="4716" x="3302000" y="2052638"/>
          <p14:tracePt t="4718" x="3284538" y="2062163"/>
          <p14:tracePt t="4732" x="3249613" y="2097088"/>
          <p14:tracePt t="4751" x="3214688" y="2139950"/>
          <p14:tracePt t="4766" x="3197225" y="2149475"/>
          <p14:tracePt t="4767" x="3187700" y="2149475"/>
          <p14:tracePt t="4783" x="3179763" y="2149475"/>
          <p14:tracePt t="4816" x="3179763" y="2157413"/>
          <p14:tracePt t="4859" x="3179763" y="2166938"/>
          <p14:tracePt t="4867" x="3187700" y="2166938"/>
          <p14:tracePt t="4886" x="3197225" y="2166938"/>
          <p14:tracePt t="4899" x="3197225" y="2174875"/>
          <p14:tracePt t="4901" x="3205163" y="2174875"/>
          <p14:tracePt t="4917" x="3214688" y="2174875"/>
          <p14:tracePt t="4934" x="3222625" y="2192338"/>
          <p14:tracePt t="4936" x="3240088" y="2192338"/>
          <p14:tracePt t="4950" x="3249613" y="2201863"/>
          <p14:tracePt t="4951" x="3275013" y="2201863"/>
          <p14:tracePt t="4966" x="3302000" y="2201863"/>
          <p14:tracePt t="4982" x="3354388" y="2201863"/>
          <p14:tracePt t="4999" x="3379788" y="2201863"/>
          <p14:tracePt t="5000" x="3389313" y="2201863"/>
          <p14:tracePt t="5016" x="3529013" y="2201863"/>
          <p14:tracePt t="5032" x="3624263" y="2184400"/>
          <p14:tracePt t="5048" x="3676650" y="2184400"/>
          <p14:tracePt t="5049" x="3694113" y="2184400"/>
          <p14:tracePt t="5065" x="3738563" y="2184400"/>
          <p14:tracePt t="5082" x="3773488" y="2184400"/>
          <p14:tracePt t="5098" x="3808413" y="2192338"/>
          <p14:tracePt t="5099" x="3833813" y="2192338"/>
          <p14:tracePt t="5116" x="3913188" y="2201863"/>
          <p14:tracePt t="5132" x="3990975" y="2201863"/>
          <p14:tracePt t="5134" x="4070350" y="2219325"/>
          <p14:tracePt t="5149" x="4130675" y="2219325"/>
          <p14:tracePt t="5150" x="4165600" y="2219325"/>
          <p14:tracePt t="5165" x="4217988" y="2219325"/>
          <p14:tracePt t="5182" x="4252913" y="2219325"/>
          <p14:tracePt t="5183" x="4270375" y="2219325"/>
          <p14:tracePt t="5198" x="4314825" y="2219325"/>
          <p14:tracePt t="5216" x="4340225" y="2219325"/>
          <p14:tracePt t="5218" x="4402138" y="2219325"/>
          <p14:tracePt t="5232" x="4471988" y="2219325"/>
          <p14:tracePt t="5248" x="4584700" y="2236788"/>
          <p14:tracePt t="5266" x="4654550" y="2254250"/>
          <p14:tracePt t="5268" x="4672013" y="2262188"/>
          <p14:tracePt t="5282" x="4716463" y="2279650"/>
          <p14:tracePt t="5299" x="4751388" y="2289175"/>
          <p14:tracePt t="5316" x="4776788" y="2289175"/>
          <p14:tracePt t="5332" x="4811713" y="2297113"/>
          <p14:tracePt t="5348" x="4846638" y="2306638"/>
          <p14:tracePt t="5365" x="4908550" y="2306638"/>
          <p14:tracePt t="5381" x="4951413" y="2306638"/>
          <p14:tracePt t="5399" x="5038725" y="2306638"/>
          <p14:tracePt t="5416" x="5118100" y="2306638"/>
          <p14:tracePt t="5431" x="5195888" y="2306638"/>
          <p14:tracePt t="5449" x="5318125" y="2306638"/>
          <p14:tracePt t="5465" x="5387975" y="2297113"/>
          <p14:tracePt t="5466" x="5422900" y="2297113"/>
          <p14:tracePt t="5482" x="5484813" y="2289175"/>
          <p14:tracePt t="5499" x="5537200" y="2279650"/>
          <p14:tracePt t="5516" x="5632450" y="2279650"/>
          <p14:tracePt t="5532" x="5684838" y="2262188"/>
          <p14:tracePt t="5549" x="5729288" y="2262188"/>
          <p14:tracePt t="5566" x="5781675" y="2254250"/>
          <p14:tracePt t="5582" x="5816600" y="2244725"/>
          <p14:tracePt t="5599" x="5851525" y="2244725"/>
          <p14:tracePt t="5616" x="5886450" y="2244725"/>
          <p14:tracePt t="5632" x="5911850" y="2236788"/>
          <p14:tracePt t="5648" x="5946775" y="2236788"/>
          <p14:tracePt t="5666" x="5991225" y="2236788"/>
          <p14:tracePt t="5683" x="6026150" y="2236788"/>
          <p14:tracePt t="5700" x="6051550" y="2236788"/>
          <p14:tracePt t="5701" x="6069013" y="2236788"/>
          <p14:tracePt t="5714" x="6078538" y="2236788"/>
          <p14:tracePt t="5732" x="6105525" y="2236788"/>
          <p14:tracePt t="5749" x="6130925" y="2236788"/>
          <p14:tracePt t="5750" x="6140450" y="2236788"/>
          <p14:tracePt t="5765" x="6165850" y="2236788"/>
          <p14:tracePt t="5782" x="6192838" y="2236788"/>
          <p14:tracePt t="5799" x="6235700" y="2236788"/>
          <p14:tracePt t="5815" x="6270625" y="2236788"/>
          <p14:tracePt t="5832" x="6297613" y="2244725"/>
          <p14:tracePt t="5849" x="6357938" y="2244725"/>
          <p14:tracePt t="5865" x="6392863" y="2254250"/>
          <p14:tracePt t="5882" x="6454775" y="2271713"/>
          <p14:tracePt t="5884" x="6480175" y="2279650"/>
          <p14:tracePt t="5899" x="6497638" y="2279650"/>
          <p14:tracePt t="5900" x="6532563" y="2289175"/>
          <p14:tracePt t="5915" x="6602413" y="2289175"/>
          <p14:tracePt t="5932" x="6637338" y="2289175"/>
          <p14:tracePt t="5948" x="6681788" y="2297113"/>
          <p14:tracePt t="5949" x="6699250" y="2306638"/>
          <p14:tracePt t="5965" x="6734175" y="2306638"/>
          <p14:tracePt t="5982" x="6777038" y="2314575"/>
          <p14:tracePt t="5984" x="6786563" y="2314575"/>
          <p14:tracePt t="5999" x="6804025" y="2314575"/>
          <p14:tracePt t="6000" x="6811963" y="2314575"/>
          <p14:tracePt t="6016" x="6846888" y="2314575"/>
          <p14:tracePt t="6032" x="6873875" y="2314575"/>
          <p14:tracePt t="6033" x="6881813" y="2314575"/>
          <p14:tracePt t="6048" x="6926263" y="2314575"/>
          <p14:tracePt t="6065" x="6951663" y="2314575"/>
          <p14:tracePt t="6082" x="6996113" y="2306638"/>
          <p14:tracePt t="6083" x="7021513" y="2306638"/>
          <p14:tracePt t="6098" x="7065963" y="2297113"/>
          <p14:tracePt t="6116" x="7100888" y="2297113"/>
          <p14:tracePt t="6133" x="7143750" y="2297113"/>
          <p14:tracePt t="6154" x="7161213" y="2297113"/>
          <p14:tracePt t="6175" x="7170738" y="2297113"/>
          <p14:tracePt t="6225" x="7178675" y="2297113"/>
          <p14:tracePt t="6324" x="7178675" y="2306638"/>
          <p14:tracePt t="6345" x="7178675" y="2314575"/>
          <p14:tracePt t="6352" x="7153275" y="2324100"/>
          <p14:tracePt t="6366" x="7135813" y="2341563"/>
          <p14:tracePt t="6367" x="7108825" y="2349500"/>
          <p14:tracePt t="6382" x="7083425" y="2366963"/>
          <p14:tracePt t="6398" x="7048500" y="2366963"/>
          <p14:tracePt t="6416" x="7021513" y="2384425"/>
          <p14:tracePt t="6432" x="7013575" y="2384425"/>
          <p14:tracePt t="6449" x="6996113" y="2384425"/>
          <p14:tracePt t="6452" x="6986588" y="2384425"/>
          <p14:tracePt t="6468" x="6961188" y="2384425"/>
          <p14:tracePt t="6484" x="6943725" y="2384425"/>
          <p14:tracePt t="6499" x="6908800" y="2384425"/>
          <p14:tracePt t="6516" x="6891338" y="2384425"/>
          <p14:tracePt t="6517" x="6864350" y="2393950"/>
          <p14:tracePt t="6532" x="6829425" y="2401888"/>
          <p14:tracePt t="6548" x="6786563" y="2419350"/>
          <p14:tracePt t="6566" x="6707188" y="2428875"/>
          <p14:tracePt t="6581" x="6629400" y="2436813"/>
          <p14:tracePt t="6598" x="6542088" y="2446338"/>
          <p14:tracePt t="6600" x="6480175" y="2446338"/>
          <p14:tracePt t="6615" x="6419850" y="2454275"/>
          <p14:tracePt t="6616" x="6350000" y="2454275"/>
          <p14:tracePt t="6631" x="6157913" y="2454275"/>
          <p14:tracePt t="6649" x="5981700" y="2454275"/>
          <p14:tracePt t="6650" x="5876925" y="2454275"/>
          <p14:tracePt t="6666" x="5667375" y="2446338"/>
          <p14:tracePt t="6683" x="5467350" y="2446338"/>
          <p14:tracePt t="6685" x="5380038" y="2446338"/>
          <p14:tracePt t="6701" x="5205413" y="2454275"/>
          <p14:tracePt t="6715" x="5118100" y="2454275"/>
          <p14:tracePt t="6716" x="4995863" y="2471738"/>
          <p14:tracePt t="6732" x="4838700" y="2481263"/>
          <p14:tracePt t="6751" x="4689475" y="2481263"/>
          <p14:tracePt t="6752" x="4584700" y="2489200"/>
          <p14:tracePt t="6766" x="4392613" y="2498725"/>
          <p14:tracePt t="6783" x="4235450" y="2498725"/>
          <p14:tracePt t="6785" x="4157663" y="2498725"/>
          <p14:tracePt t="6799" x="4043363" y="2498725"/>
          <p14:tracePt t="6815" x="3913188" y="2498725"/>
          <p14:tracePt t="6831" x="3773488" y="2524125"/>
          <p14:tracePt t="6848" x="3668713" y="2533650"/>
          <p14:tracePt t="6849" x="3606800" y="2533650"/>
          <p14:tracePt t="6865" x="3536950" y="2533650"/>
          <p14:tracePt t="6882" x="3476625" y="2541588"/>
          <p14:tracePt t="6883" x="3449638" y="2551113"/>
          <p14:tracePt t="6898" x="3432175" y="2551113"/>
          <p14:tracePt t="6915" x="3302000" y="2576513"/>
          <p14:tracePt t="6932" x="3232150" y="2593975"/>
          <p14:tracePt t="6933" x="3197225" y="2611438"/>
          <p14:tracePt t="6948" x="3152775" y="2620963"/>
          <p14:tracePt t="6966" x="3144838" y="2628900"/>
          <p14:tracePt t="6982" x="3117850" y="2628900"/>
          <p14:tracePt t="7003" x="3109913" y="2628900"/>
          <p14:tracePt t="7019" x="3100388" y="2628900"/>
          <p14:tracePt t="7076" x="3092450" y="2628900"/>
          <p14:tracePt t="7176" x="3100388" y="2628900"/>
          <p14:tracePt t="7197" x="3109913" y="2628900"/>
          <p14:tracePt t="7203" x="3144838" y="2638425"/>
          <p14:tracePt t="7218" x="3170238" y="2638425"/>
          <p14:tracePt t="7234" x="3187700" y="2638425"/>
          <p14:tracePt t="7235" x="3205163" y="2638425"/>
          <p14:tracePt t="7268" x="3214688" y="2638425"/>
          <p14:tracePt t="7296" x="3222625" y="2638425"/>
          <p14:tracePt t="7331" x="3232150" y="2638425"/>
          <p14:tracePt t="7373" x="3240088" y="2638425"/>
          <p14:tracePt t="7380" x="3249613" y="2638425"/>
          <p14:tracePt t="7387" x="3267075" y="2646363"/>
          <p14:tracePt t="7399" x="3275013" y="2646363"/>
          <p14:tracePt t="7415" x="3284538" y="2646363"/>
          <p14:tracePt t="7431" x="3292475" y="2646363"/>
          <p14:tracePt t="7449" x="3302000" y="2646363"/>
          <p14:tracePt t="7465" x="3309938" y="2646363"/>
          <p14:tracePt t="7465" x="3319463" y="2646363"/>
          <p14:tracePt t="7481" x="3336925" y="2646363"/>
          <p14:tracePt t="7500" x="3354388" y="2655888"/>
          <p14:tracePt t="7515" x="3362325" y="2655888"/>
          <p14:tracePt t="7531" x="3379788" y="2655888"/>
          <p14:tracePt t="7549" x="3397250" y="2655888"/>
          <p14:tracePt t="7550" x="3414713" y="2655888"/>
          <p14:tracePt t="7564" x="3424238" y="2655888"/>
          <p14:tracePt t="7581" x="3441700" y="2655888"/>
          <p14:tracePt t="7600" x="3519488" y="2655888"/>
          <p14:tracePt t="7614" x="3676650" y="2655888"/>
          <p14:tracePt t="7631" x="3781425" y="2646363"/>
          <p14:tracePt t="7649" x="3878263" y="2638425"/>
          <p14:tracePt t="7649" x="3903663" y="2628900"/>
          <p14:tracePt t="7664" x="3990975" y="2586038"/>
          <p14:tracePt t="7681" x="4122738" y="2586038"/>
          <p14:tracePt t="7699" x="4375150" y="2568575"/>
          <p14:tracePt t="7715" x="4506913" y="2568575"/>
          <p14:tracePt t="7732" x="4699000" y="2586038"/>
          <p14:tracePt t="7749" x="4908550" y="2628900"/>
          <p14:tracePt t="7749" x="5003800" y="2638425"/>
          <p14:tracePt t="7765" x="5205413" y="2663825"/>
          <p14:tracePt t="7781" x="5414963" y="2673350"/>
          <p14:tracePt t="7798" x="5641975" y="2698750"/>
          <p14:tracePt t="7799" x="5746750" y="2716213"/>
          <p14:tracePt t="7814" x="5964238" y="2716213"/>
          <p14:tracePt t="7832" x="6175375" y="2733675"/>
          <p14:tracePt t="7848" x="6392863" y="2733675"/>
          <p14:tracePt t="7849" x="6507163" y="2733675"/>
          <p14:tracePt t="7865" x="6699250" y="2725738"/>
          <p14:tracePt t="7882" x="6891338" y="2725738"/>
          <p14:tracePt t="7883" x="6961188" y="2725738"/>
          <p14:tracePt t="7898" x="7153275" y="2725738"/>
          <p14:tracePt t="7916" x="7310438" y="2725738"/>
          <p14:tracePt t="7932" x="7589838" y="2752725"/>
          <p14:tracePt t="7948" x="7781925" y="2778125"/>
          <p14:tracePt t="7966" x="7947025" y="2813050"/>
          <p14:tracePt t="7982" x="8208963" y="2874963"/>
          <p14:tracePt t="7998" x="8375650" y="2909888"/>
          <p14:tracePt t="8016" x="8497888" y="2944813"/>
          <p14:tracePt t="8032" x="8610600" y="2970213"/>
          <p14:tracePt t="8049" x="8662988" y="2979738"/>
          <p14:tracePt t="8065" x="8680450" y="2979738"/>
          <p14:tracePt t="8082" x="8689975" y="2979738"/>
          <p14:tracePt t="8146" x="8707438" y="2979738"/>
          <p14:tracePt t="8174" x="8715375" y="2979738"/>
          <p14:tracePt t="8183" x="8715375" y="2962275"/>
          <p14:tracePt t="8190" x="8724900" y="2944813"/>
          <p14:tracePt t="8199" x="8732838" y="2927350"/>
          <p14:tracePt t="8217" x="8750300" y="2892425"/>
          <p14:tracePt t="8234" x="8759825" y="2865438"/>
          <p14:tracePt t="8251" x="8759825" y="2847975"/>
          <p14:tracePt t="8255" x="8777288" y="2847975"/>
          <p14:tracePt t="8269" x="8785225" y="2830513"/>
          <p14:tracePt t="8284" x="8794750" y="2830513"/>
          <p14:tracePt t="8300" x="8802688" y="2822575"/>
          <p14:tracePt t="8303" x="8802688" y="2805113"/>
          <p14:tracePt t="8323" x="8812213" y="2805113"/>
          <p14:tracePt t="8338" x="8820150" y="2795588"/>
          <p14:tracePt t="8352" x="8829675" y="2795588"/>
          <p14:tracePt t="8367" x="8837613" y="2787650"/>
          <p14:tracePt t="8383" x="8837613" y="2778125"/>
          <p14:tracePt t="8402" x="8847138" y="2778125"/>
          <p14:tracePt t="8423" x="8855075" y="2770188"/>
          <p14:tracePt t="8451" x="8864600" y="2760663"/>
          <p14:tracePt t="8487" x="8864600" y="2743200"/>
          <p14:tracePt t="8493" x="8864600" y="2733675"/>
          <p14:tracePt t="8508" x="8864600" y="2725738"/>
          <p14:tracePt t="8521" x="8864600" y="2716213"/>
          <p14:tracePt t="8535" x="8864600" y="2708275"/>
          <p14:tracePt t="8556" x="8864600" y="2698750"/>
          <p14:tracePt t="8571" x="8864600" y="2690813"/>
          <p14:tracePt t="8613" x="8864600" y="2673350"/>
          <p14:tracePt t="8627" x="8864600" y="2663825"/>
          <p14:tracePt t="8671" x="8864600" y="2655888"/>
          <p14:tracePt t="8706" x="8864600" y="2646363"/>
          <p14:tracePt t="8776" x="8864600" y="2638425"/>
          <p14:tracePt t="8798" x="8864600" y="2628900"/>
          <p14:tracePt t="8804" x="8855075" y="2628900"/>
          <p14:tracePt t="8819" x="8855075" y="2620963"/>
          <p14:tracePt t="8848" x="8847138" y="2620963"/>
          <p14:tracePt t="8854" x="8847138" y="2611438"/>
          <p14:tracePt t="8883" x="8829675" y="2611438"/>
          <p14:tracePt t="8890" x="8829675" y="2603500"/>
          <p14:tracePt t="8953" x="8820150" y="2603500"/>
          <p14:tracePt t="8982" x="8812213" y="2603500"/>
          <p14:tracePt t="21234" x="8759825" y="2646363"/>
          <p14:tracePt t="21240" x="8689975" y="2716213"/>
          <p14:tracePt t="21249" x="8628063" y="2770188"/>
          <p14:tracePt t="21269" x="8428038" y="2917825"/>
          <p14:tracePt t="21285" x="8296275" y="2997200"/>
          <p14:tracePt t="21301" x="8191500" y="3074988"/>
          <p14:tracePt t="21319" x="7999413" y="3171825"/>
          <p14:tracePt t="21337" x="7904163" y="3214688"/>
          <p14:tracePt t="21352" x="7807325" y="3249613"/>
          <p14:tracePt t="21370" x="7720013" y="3259138"/>
          <p14:tracePt t="21386" x="7667625" y="3267075"/>
          <p14:tracePt t="21402" x="7642225" y="3267075"/>
          <p14:tracePt t="21415" x="7607300" y="3276600"/>
          <p14:tracePt t="21432" x="7572375" y="3276600"/>
          <p14:tracePt t="21449" x="7554913" y="3284538"/>
          <p14:tracePt t="21466" x="7527925" y="3294063"/>
          <p14:tracePt t="21467" x="7502525" y="3319463"/>
          <p14:tracePt t="21482" x="7450138" y="3346450"/>
          <p14:tracePt t="21498" x="7345363" y="3406775"/>
          <p14:tracePt t="21516" x="7300913" y="3433763"/>
          <p14:tracePt t="21517" x="7265988" y="3468688"/>
          <p14:tracePt t="21532" x="7223125" y="3538538"/>
          <p14:tracePt t="21551" x="7196138" y="3608388"/>
          <p14:tracePt t="21552" x="7170738" y="3643313"/>
          <p14:tracePt t="21565" x="7161213" y="3695700"/>
          <p14:tracePt t="21566" x="7153275" y="3730625"/>
          <p14:tracePt t="21582" x="7135813" y="3825875"/>
          <p14:tracePt t="21598" x="7108825" y="3930650"/>
          <p14:tracePt t="21615" x="7083425" y="4017963"/>
          <p14:tracePt t="21617" x="7073900" y="4044950"/>
          <p14:tracePt t="21631" x="7048500" y="4132263"/>
          <p14:tracePt t="21648" x="7031038" y="4211638"/>
          <p14:tracePt t="21665" x="7013575" y="4333875"/>
          <p14:tracePt t="21667" x="7013575" y="4376738"/>
          <p14:tracePt t="21682" x="6996113" y="4438650"/>
          <p14:tracePt t="21702" x="6969125" y="4516438"/>
          <p14:tracePt t="21718" x="6961188" y="4551363"/>
          <p14:tracePt t="21733" x="6951663" y="4551363"/>
          <p14:tracePt t="21748" x="6951663" y="4560888"/>
          <p14:tracePt t="21766" x="6943725" y="4568825"/>
          <p14:tracePt t="22092" x="6916738" y="4568825"/>
          <p14:tracePt t="22100" x="6891338" y="4578350"/>
          <p14:tracePt t="22106" x="6856413" y="4586288"/>
          <p14:tracePt t="22116" x="6829425" y="4586288"/>
          <p14:tracePt t="22133" x="6777038" y="4603750"/>
          <p14:tracePt t="22134" x="6759575" y="4603750"/>
          <p14:tracePt t="22149" x="6734175" y="4613275"/>
          <p14:tracePt t="22165" x="6707188" y="4621213"/>
          <p14:tracePt t="22183" x="6681788" y="4630738"/>
          <p14:tracePt t="22199" x="6672263" y="4630738"/>
          <p14:tracePt t="22216" x="6664325" y="4630738"/>
          <p14:tracePt t="22233" x="6646863" y="4630738"/>
          <p14:tracePt t="22254" x="6637338" y="4630738"/>
          <p14:tracePt t="22275" x="6629400" y="4630738"/>
          <p14:tracePt t="22283" x="6619875" y="4630738"/>
          <p14:tracePt t="22298" x="6611938" y="4630738"/>
          <p14:tracePt t="22316" x="6602413" y="4630738"/>
          <p14:tracePt t="22317" x="6584950" y="4630738"/>
          <p14:tracePt t="22332" x="6577013" y="4630738"/>
          <p14:tracePt t="22349" x="6559550" y="4621213"/>
          <p14:tracePt t="22365" x="6550025" y="4621213"/>
          <p14:tracePt t="22367" x="6542088" y="4613275"/>
          <p14:tracePt t="22382" x="6515100" y="4603750"/>
          <p14:tracePt t="22399" x="6507163" y="4595813"/>
          <p14:tracePt t="22415" x="6497638" y="4595813"/>
          <p14:tracePt t="22445" x="6489700" y="4586288"/>
          <p14:tracePt t="22474" x="6480175" y="4578350"/>
          <p14:tracePt t="22545" x="6472238" y="4568825"/>
          <p14:tracePt t="22566" x="6472238" y="4560888"/>
          <p14:tracePt t="22580" x="6462713" y="4560888"/>
          <p14:tracePt t="22587" x="6462713" y="4551363"/>
          <p14:tracePt t="22616" x="6454775" y="4551363"/>
          <p14:tracePt t="22658" x="6454775" y="4543425"/>
          <p14:tracePt t="30865" x="6392863" y="4543425"/>
          <p14:tracePt t="30871" x="6323013" y="4543425"/>
          <p14:tracePt t="30883" x="6235700" y="4543425"/>
          <p14:tracePt t="30885" x="6183313" y="4543425"/>
          <p14:tracePt t="30900" x="6113463" y="4543425"/>
          <p14:tracePt t="30901" x="6078538" y="4551363"/>
          <p14:tracePt t="30916" x="5981700" y="4568825"/>
          <p14:tracePt t="30933" x="5929313" y="4578350"/>
          <p14:tracePt t="30935" x="5903913" y="4586288"/>
          <p14:tracePt t="30951" x="5859463" y="4595813"/>
          <p14:tracePt t="30966" x="5807075" y="4621213"/>
          <p14:tracePt t="30982" x="5737225" y="4621213"/>
          <p14:tracePt t="30999" x="5554663" y="4613275"/>
          <p14:tracePt t="31015" x="5449888" y="4613275"/>
          <p14:tracePt t="31033" x="5362575" y="4613275"/>
          <p14:tracePt t="31034" x="5310188" y="4613275"/>
          <p14:tracePt t="31050" x="5230813" y="4603750"/>
          <p14:tracePt t="31052" x="5170488" y="4586288"/>
          <p14:tracePt t="31055" x="5108575" y="4586288"/>
          <p14:tracePt t="31067" x="5065713" y="4586288"/>
          <p14:tracePt t="31083" x="4960938" y="4586288"/>
          <p14:tracePt t="31086" x="4908550" y="4595813"/>
          <p14:tracePt t="31099" x="4891088" y="4595813"/>
          <p14:tracePt t="31101" x="4864100" y="4613275"/>
          <p14:tracePt t="31116" x="4829175" y="4621213"/>
          <p14:tracePt t="31133" x="4829175" y="4630738"/>
          <p14:tracePt t="31149" x="4821238" y="4630738"/>
          <p14:tracePt t="31168" x="4811713" y="4630738"/>
          <p14:tracePt t="31170" x="4811713" y="4638675"/>
          <p14:tracePt t="31232" x="4803775" y="4638675"/>
          <p14:tracePt t="31269" x="4794250" y="4638675"/>
          <p14:tracePt t="31304" x="4786313" y="4638675"/>
          <p14:tracePt t="31695" x="4821238" y="4648200"/>
          <p14:tracePt t="31705" x="4864100" y="4648200"/>
          <p14:tracePt t="31726" x="4951413" y="4665663"/>
          <p14:tracePt t="31740" x="5003800" y="4691063"/>
          <p14:tracePt t="31756" x="5038725" y="4700588"/>
          <p14:tracePt t="31766" x="5091113" y="4708525"/>
          <p14:tracePt t="31784" x="5143500" y="4708525"/>
          <p14:tracePt t="31786" x="5170488" y="4718050"/>
          <p14:tracePt t="31801" x="5222875" y="4735513"/>
          <p14:tracePt t="31816" x="5265738" y="4752975"/>
          <p14:tracePt t="31834" x="5292725" y="4770438"/>
          <p14:tracePt t="31835" x="5292725" y="4778375"/>
          <p14:tracePt t="31851" x="5310188" y="4778375"/>
          <p14:tracePt t="31870" x="5318125" y="4778375"/>
          <p14:tracePt t="31884" x="5327650" y="4778375"/>
          <p14:tracePt t="31903" x="5327650" y="4787900"/>
          <p14:tracePt t="31921" x="5335588" y="4787900"/>
          <p14:tracePt t="31991" x="5345113" y="4787900"/>
          <p14:tracePt t="32030" x="5353050" y="4787900"/>
          <p14:tracePt t="32085" x="5370513" y="4787900"/>
          <p14:tracePt t="32098" x="5380038" y="4787900"/>
          <p14:tracePt t="32126" x="5387975" y="4787900"/>
          <p14:tracePt t="32133" x="5387975" y="4778375"/>
          <p14:tracePt t="32147" x="5397500" y="4778375"/>
          <p14:tracePt t="32168" x="5405438" y="4760913"/>
          <p14:tracePt t="32219" x="5414963" y="4760913"/>
          <p14:tracePt t="32240" x="5422900" y="4760913"/>
          <p14:tracePt t="32254" x="5432425" y="4760913"/>
          <p14:tracePt t="32260" x="5432425" y="4752975"/>
          <p14:tracePt t="32275" x="5440363" y="4752975"/>
          <p14:tracePt t="32298" x="5440363" y="4743450"/>
          <p14:tracePt t="32305" x="5449888" y="4743450"/>
          <p14:tracePt t="32574" x="5422900" y="4752975"/>
          <p14:tracePt t="32579" x="5414963" y="4760913"/>
          <p14:tracePt t="32585" x="5387975" y="4760913"/>
          <p14:tracePt t="32602" x="5353050" y="4770438"/>
          <p14:tracePt t="32616" x="5283200" y="4770438"/>
          <p14:tracePt t="32633" x="5230813" y="4760913"/>
          <p14:tracePt t="32651" x="5187950" y="4760913"/>
          <p14:tracePt t="32671" x="5178425" y="4760913"/>
          <p14:tracePt t="32681" x="5170488" y="4760913"/>
          <p14:tracePt t="32699" x="5170488" y="4752975"/>
          <p14:tracePt t="32715" x="5160963" y="4752975"/>
          <p14:tracePt t="32749" x="5153025" y="4752975"/>
          <p14:tracePt t="32785" x="5143500" y="4752975"/>
          <p14:tracePt t="32877" x="5135563" y="4752975"/>
          <p14:tracePt t="32955" x="5118100" y="4752975"/>
          <p14:tracePt t="35585" x="5126038" y="4752975"/>
          <p14:tracePt t="35594" x="5135563" y="4752975"/>
          <p14:tracePt t="35616" x="5143500" y="4752975"/>
          <p14:tracePt t="35629" x="5153025" y="4752975"/>
          <p14:tracePt t="35638" x="5160963" y="4752975"/>
          <p14:tracePt t="35651" x="5205413" y="4752975"/>
          <p14:tracePt t="35667" x="5240338" y="4760913"/>
          <p14:tracePt t="35682" x="5275263" y="4760913"/>
          <p14:tracePt t="35683" x="5300663" y="4770438"/>
          <p14:tracePt t="35699" x="5318125" y="4770438"/>
          <p14:tracePt t="35716" x="5370513" y="4770438"/>
          <p14:tracePt t="35732" x="5380038" y="4770438"/>
          <p14:tracePt t="35733" x="5387975" y="4770438"/>
          <p14:tracePt t="35748" x="5405438" y="4770438"/>
          <p14:tracePt t="35768" x="5414963" y="4770438"/>
          <p14:tracePt t="35783" x="5422900" y="4770438"/>
          <p14:tracePt t="35853" x="5432425" y="4770438"/>
          <p14:tracePt t="36039" x="5440363" y="4770438"/>
          <p14:tracePt t="36052" x="5440363" y="4760913"/>
          <p14:tracePt t="36151" x="5449888" y="4760913"/>
          <p14:tracePt t="36165" x="5449888" y="4752975"/>
          <p14:tracePt t="36172" x="5484813" y="4725988"/>
          <p14:tracePt t="36181" x="5502275" y="4708525"/>
          <p14:tracePt t="36199" x="5537200" y="4638675"/>
          <p14:tracePt t="36200" x="5572125" y="4595813"/>
          <p14:tracePt t="36215" x="5614988" y="4456113"/>
          <p14:tracePt t="36231" x="5632450" y="4341813"/>
          <p14:tracePt t="36250" x="5649913" y="4219575"/>
          <p14:tracePt t="36265" x="5649913" y="4149725"/>
          <p14:tracePt t="36283" x="5641975" y="4097338"/>
          <p14:tracePt t="36300" x="5632450" y="4062413"/>
          <p14:tracePt t="36300" x="5607050" y="4035425"/>
          <p14:tracePt t="36315" x="5572125" y="3992563"/>
          <p14:tracePt t="36332" x="5492750" y="3922713"/>
          <p14:tracePt t="36349" x="5265738" y="3800475"/>
          <p14:tracePt t="36365" x="5126038" y="3730625"/>
          <p14:tracePt t="36381" x="5003800" y="3678238"/>
          <p14:tracePt t="36399" x="4846638" y="3651250"/>
          <p14:tracePt t="36415" x="4567238" y="3651250"/>
          <p14:tracePt t="36433" x="4437063" y="3660775"/>
          <p14:tracePt t="36434" x="4375150" y="3668713"/>
          <p14:tracePt t="36449" x="4340225" y="3678238"/>
          <p14:tracePt t="36449" x="4305300" y="3703638"/>
          <p14:tracePt t="36465" x="4210050" y="3756025"/>
          <p14:tracePt t="36483" x="4070350" y="3817938"/>
          <p14:tracePt t="36485" x="4025900" y="3835400"/>
          <p14:tracePt t="36498" x="3990975" y="3852863"/>
          <p14:tracePt t="36499" x="3973513" y="3860800"/>
          <p14:tracePt t="36515" x="3938588" y="3905250"/>
          <p14:tracePt t="36532" x="3903663" y="3948113"/>
          <p14:tracePt t="36533" x="3886200" y="3983038"/>
          <p14:tracePt t="36550" x="3878263" y="4027488"/>
          <p14:tracePt t="36565" x="3868738" y="4079875"/>
          <p14:tracePt t="36582" x="3868738" y="4194175"/>
          <p14:tracePt t="36598" x="3868738" y="4246563"/>
          <p14:tracePt t="36616" x="3868738" y="4281488"/>
          <p14:tracePt t="36632" x="3868738" y="4324350"/>
          <p14:tracePt t="36649" x="3895725" y="4403725"/>
          <p14:tracePt t="36665" x="3965575" y="4481513"/>
          <p14:tracePt t="36682" x="4095750" y="4560888"/>
          <p14:tracePt t="36682" x="4175125" y="4621213"/>
          <p14:tracePt t="36698" x="4287838" y="4683125"/>
          <p14:tracePt t="36716" x="4419600" y="4752975"/>
          <p14:tracePt t="36717" x="4497388" y="4805363"/>
          <p14:tracePt t="36731" x="4629150" y="4857750"/>
          <p14:tracePt t="36750" x="4724400" y="4900613"/>
          <p14:tracePt t="36766" x="4821238" y="4918075"/>
          <p14:tracePt t="36767" x="4881563" y="4935538"/>
          <p14:tracePt t="36781" x="4951413" y="4945063"/>
          <p14:tracePt t="36799" x="5003800" y="4945063"/>
          <p14:tracePt t="36815" x="5073650" y="4945063"/>
          <p14:tracePt t="36816" x="5108575" y="4945063"/>
          <p14:tracePt t="36832" x="5170488" y="4945063"/>
          <p14:tracePt t="36849" x="5248275" y="4935538"/>
          <p14:tracePt t="36866" x="5405438" y="4910138"/>
          <p14:tracePt t="36882" x="5502275" y="4892675"/>
          <p14:tracePt t="36899" x="5589588" y="4875213"/>
          <p14:tracePt t="36915" x="5694363" y="4840288"/>
          <p14:tracePt t="36932" x="5746750" y="4822825"/>
          <p14:tracePt t="36950" x="5799138" y="4778375"/>
          <p14:tracePt t="36951" x="5816600" y="4760913"/>
          <p14:tracePt t="36973" x="5886450" y="4665663"/>
          <p14:tracePt t="36983" x="5903913" y="4603750"/>
          <p14:tracePt t="37002" x="5903913" y="4498975"/>
          <p14:tracePt t="37019" x="5886450" y="4421188"/>
          <p14:tracePt t="37034" x="5834063" y="4333875"/>
          <p14:tracePt t="37037" x="5816600" y="4289425"/>
          <p14:tracePt t="37049" x="5799138" y="4246563"/>
          <p14:tracePt t="37050" x="5772150" y="4219575"/>
          <p14:tracePt t="37065" x="5729288" y="4159250"/>
          <p14:tracePt t="37082" x="5684838" y="4114800"/>
          <p14:tracePt t="37099" x="5632450" y="4070350"/>
          <p14:tracePt t="37100" x="5607050" y="4052888"/>
          <p14:tracePt t="37114" x="5545138" y="4044950"/>
          <p14:tracePt t="37131" x="5492750" y="4027488"/>
          <p14:tracePt t="37149" x="5318125" y="3975100"/>
          <p14:tracePt t="37165" x="5178425" y="3948113"/>
          <p14:tracePt t="37181" x="5065713" y="3948113"/>
          <p14:tracePt t="37199" x="4951413" y="3948113"/>
          <p14:tracePt t="37199" x="4926013" y="3948113"/>
          <p14:tracePt t="37215" x="4838700" y="3948113"/>
          <p14:tracePt t="37232" x="4741863" y="3948113"/>
          <p14:tracePt t="37234" x="4689475" y="3948113"/>
          <p14:tracePt t="37249" x="4654550" y="3957638"/>
          <p14:tracePt t="37249" x="4629150" y="3957638"/>
          <p14:tracePt t="37265" x="4584700" y="3975100"/>
          <p14:tracePt t="37283" x="4541838" y="4000500"/>
          <p14:tracePt t="37285" x="4532313" y="4010025"/>
          <p14:tracePt t="37298" x="4514850" y="4027488"/>
          <p14:tracePt t="37315" x="4462463" y="4087813"/>
          <p14:tracePt t="37333" x="4410075" y="4159250"/>
          <p14:tracePt t="37349" x="4384675" y="4211638"/>
          <p14:tracePt t="37350" x="4375150" y="4229100"/>
          <p14:tracePt t="37365" x="4349750" y="4281488"/>
          <p14:tracePt t="37383" x="4340225" y="4316413"/>
          <p14:tracePt t="37384" x="4332288" y="4324350"/>
          <p14:tracePt t="37399" x="4314825" y="4351338"/>
          <p14:tracePt t="37415" x="4297363" y="4368800"/>
          <p14:tracePt t="37432" x="4287838" y="4411663"/>
          <p14:tracePt t="37448" x="4279900" y="4456113"/>
          <p14:tracePt t="37465" x="4279900" y="4491038"/>
          <p14:tracePt t="37482" x="4287838" y="4543425"/>
          <p14:tracePt t="37498" x="4305300" y="4578350"/>
          <p14:tracePt t="37515" x="4332288" y="4621213"/>
          <p14:tracePt t="37532" x="4375150" y="4691063"/>
          <p14:tracePt t="37549" x="4402138" y="4725988"/>
          <p14:tracePt t="37565" x="4437063" y="4770438"/>
          <p14:tracePt t="37582" x="4445000" y="4795838"/>
          <p14:tracePt t="37583" x="4445000" y="4805363"/>
          <p14:tracePt t="37600" x="4454525" y="4813300"/>
          <p14:tracePt t="37616" x="4471988" y="4822825"/>
          <p14:tracePt t="37617" x="4479925" y="4830763"/>
          <p14:tracePt t="37631" x="4489450" y="4830763"/>
          <p14:tracePt t="37649" x="4567238" y="4857750"/>
          <p14:tracePt t="37666" x="4611688" y="4857750"/>
          <p14:tracePt t="37667" x="4654550" y="4865688"/>
          <p14:tracePt t="37682" x="4724400" y="4875213"/>
          <p14:tracePt t="37698" x="4803775" y="4910138"/>
          <p14:tracePt t="37715" x="4864100" y="4918075"/>
          <p14:tracePt t="37716" x="4881563" y="4918075"/>
          <p14:tracePt t="37731" x="4926013" y="4927600"/>
          <p14:tracePt t="37749" x="4960938" y="4945063"/>
          <p14:tracePt t="37765" x="5013325" y="4935538"/>
          <p14:tracePt t="37782" x="5048250" y="4935538"/>
          <p14:tracePt t="37798" x="5091113" y="4927600"/>
          <p14:tracePt t="37816" x="5160963" y="4910138"/>
          <p14:tracePt t="37832" x="5205413" y="4910138"/>
          <p14:tracePt t="37849" x="5248275" y="4910138"/>
          <p14:tracePt t="37865" x="5292725" y="4900613"/>
          <p14:tracePt t="37882" x="5345113" y="4892675"/>
          <p14:tracePt t="37901" x="5422900" y="4848225"/>
          <p14:tracePt t="37915" x="5449888" y="4830763"/>
          <p14:tracePt t="37933" x="5537200" y="4787900"/>
          <p14:tracePt t="37949" x="5597525" y="4752975"/>
          <p14:tracePt t="37950" x="5614988" y="4735513"/>
          <p14:tracePt t="37965" x="5632450" y="4718050"/>
          <p14:tracePt t="37982" x="5694363" y="4648200"/>
          <p14:tracePt t="38000" x="5719763" y="4603750"/>
          <p14:tracePt t="38015" x="5729288" y="4578350"/>
          <p14:tracePt t="38032" x="5729288" y="4551363"/>
          <p14:tracePt t="38049" x="5729288" y="4533900"/>
          <p14:tracePt t="38071" x="5719763" y="4533900"/>
          <p14:tracePt t="38085" x="5719763" y="4525963"/>
          <p14:tracePt t="38121" x="5719763" y="4516438"/>
          <p14:tracePt t="38369" x="5719763" y="4508500"/>
          <p14:tracePt t="38383" x="5711825" y="4508500"/>
          <p14:tracePt t="38390" x="5702300" y="4498975"/>
          <p14:tracePt t="38399" x="5694363" y="4473575"/>
          <p14:tracePt t="38417" x="5659438" y="4456113"/>
          <p14:tracePt t="38433" x="5649913" y="4429125"/>
          <p14:tracePt t="38434" x="5641975" y="4429125"/>
          <p14:tracePt t="38452" x="5632450" y="4403725"/>
          <p14:tracePt t="38468" x="5624513" y="4394200"/>
          <p14:tracePt t="38470" x="5589588" y="4368800"/>
          <p14:tracePt t="38483" x="5554663" y="4333875"/>
          <p14:tracePt t="38501" x="5510213" y="4306888"/>
          <p14:tracePt t="38517" x="5484813" y="4289425"/>
          <p14:tracePt t="38519" x="5467350" y="4281488"/>
          <p14:tracePt t="38533" x="5432425" y="4271963"/>
          <p14:tracePt t="38550" x="5397500" y="4246563"/>
          <p14:tracePt t="38566" x="5353050" y="4229100"/>
          <p14:tracePt t="38567" x="5335588" y="4219575"/>
          <p14:tracePt t="38582" x="5265738" y="4211638"/>
          <p14:tracePt t="38599" x="5205413" y="4202113"/>
          <p14:tracePt t="38616" x="5143500" y="4194175"/>
          <p14:tracePt t="38617" x="5100638" y="4184650"/>
          <p14:tracePt t="38632" x="5048250" y="4176713"/>
          <p14:tracePt t="38650" x="5003800" y="4167188"/>
          <p14:tracePt t="38652" x="4986338" y="4167188"/>
          <p14:tracePt t="38665" x="4978400" y="4167188"/>
          <p14:tracePt t="38667" x="4968875" y="4167188"/>
          <p14:tracePt t="38682" x="4943475" y="4167188"/>
          <p14:tracePt t="38699" x="4933950" y="4167188"/>
          <p14:tracePt t="38716" x="4916488" y="4167188"/>
          <p14:tracePt t="38731" x="4908550" y="4167188"/>
          <p14:tracePt t="38759" x="4908550" y="4176713"/>
          <p14:tracePt t="38766" x="4899025" y="4176713"/>
          <p14:tracePt t="38782" x="4891088" y="4184650"/>
          <p14:tracePt t="38799" x="4864100" y="4229100"/>
          <p14:tracePt t="38801" x="4846638" y="4264025"/>
          <p14:tracePt t="38815" x="4821238" y="4289425"/>
          <p14:tracePt t="38832" x="4776788" y="4341813"/>
          <p14:tracePt t="38849" x="4768850" y="4359275"/>
          <p14:tracePt t="38865" x="4741863" y="4411663"/>
          <p14:tracePt t="38882" x="4759325" y="4438650"/>
          <p14:tracePt t="38899" x="4768850" y="4473575"/>
          <p14:tracePt t="38901" x="4776788" y="4491038"/>
          <p14:tracePt t="38915" x="4811713" y="4533900"/>
          <p14:tracePt t="38933" x="4856163" y="4586288"/>
          <p14:tracePt t="38949" x="4881563" y="4621213"/>
          <p14:tracePt t="38950" x="4881563" y="4648200"/>
          <p14:tracePt t="38966" x="4908550" y="4691063"/>
          <p14:tracePt t="38983" x="4916488" y="4725988"/>
          <p14:tracePt t="38985" x="4926013" y="4743450"/>
          <p14:tracePt t="39014" x="4933950" y="4743450"/>
          <p14:tracePt t="39021" x="4933950" y="4752975"/>
          <p14:tracePt t="39042" x="4933950" y="4760913"/>
          <p14:tracePt t="39078" x="4933950" y="4770438"/>
          <p14:tracePt t="39326" x="4943475" y="4770438"/>
          <p14:tracePt t="43614" x="4960938" y="4752975"/>
          <p14:tracePt t="43621" x="4978400" y="4725988"/>
          <p14:tracePt t="43633" x="5003800" y="4691063"/>
          <p14:tracePt t="43635" x="5038725" y="4656138"/>
          <p14:tracePt t="43651" x="5143500" y="4508500"/>
          <p14:tracePt t="43669" x="5230813" y="4376738"/>
          <p14:tracePt t="43670" x="5275263" y="4306888"/>
          <p14:tracePt t="43683" x="5310188" y="4237038"/>
          <p14:tracePt t="43684" x="5327650" y="4194175"/>
          <p14:tracePt t="43704" x="5362575" y="4132263"/>
          <p14:tracePt t="43705" x="5370513" y="4124325"/>
          <p14:tracePt t="43717" x="5380038" y="4097338"/>
          <p14:tracePt t="43719" x="5380038" y="4079875"/>
          <p14:tracePt t="43734" x="5387975" y="4052888"/>
          <p14:tracePt t="43751" x="5397500" y="4044950"/>
          <p14:tracePt t="43766" x="5397500" y="4035425"/>
          <p14:tracePt t="43783" x="5405438" y="4035425"/>
          <p14:tracePt t="43798" x="5405438" y="4027488"/>
          <p14:tracePt t="43815" x="5440363" y="4010025"/>
          <p14:tracePt t="43832" x="5502275" y="3975100"/>
          <p14:tracePt t="43850" x="5545138" y="3957638"/>
          <p14:tracePt t="43865" x="5580063" y="3940175"/>
          <p14:tracePt t="43882" x="5607050" y="3913188"/>
          <p14:tracePt t="43899" x="5624513" y="3905250"/>
          <p14:tracePt t="43917" x="5667375" y="3887788"/>
          <p14:tracePt t="43933" x="5676900" y="3878263"/>
          <p14:tracePt t="43949" x="5676900" y="3870325"/>
          <p14:tracePt t="43972" x="5684838" y="3870325"/>
          <p14:tracePt t="43981" x="5694363" y="3860800"/>
          <p14:tracePt t="44181" x="5684838" y="3860800"/>
          <p14:tracePt t="44246" x="5711825" y="3878263"/>
          <p14:tracePt t="44254" x="5729288" y="3887788"/>
          <p14:tracePt t="44266" x="5781675" y="3913188"/>
          <p14:tracePt t="44283" x="5842000" y="3930650"/>
          <p14:tracePt t="44303" x="5894388" y="3948113"/>
          <p14:tracePt t="44323" x="5903913" y="3948113"/>
          <p14:tracePt t="44351" x="5911850" y="3948113"/>
          <p14:tracePt t="44882" x="5859463" y="3992563"/>
          <p14:tracePt t="44889" x="5816600" y="4010025"/>
          <p14:tracePt t="44901" x="5772150" y="4027488"/>
          <p14:tracePt t="44903" x="5694363" y="4087813"/>
          <p14:tracePt t="44919" x="5632450" y="4124325"/>
          <p14:tracePt t="44936" x="5589588" y="4141788"/>
          <p14:tracePt t="44938" x="5562600" y="4159250"/>
          <p14:tracePt t="44939" x="5545138" y="4184650"/>
          <p14:tracePt t="44950" x="5510213" y="4202113"/>
          <p14:tracePt t="44952" x="5492750" y="4219575"/>
          <p14:tracePt t="44966" x="5484813" y="4229100"/>
          <p14:tracePt t="44967" x="5467350" y="4264025"/>
          <p14:tracePt t="44983" x="5422900" y="4298950"/>
          <p14:tracePt t="45004" x="5380038" y="4386263"/>
          <p14:tracePt t="45017" x="5362575" y="4411663"/>
          <p14:tracePt t="45035" x="5335588" y="4456113"/>
          <p14:tracePt t="45051" x="5300663" y="4481513"/>
          <p14:tracePt t="45052" x="5265738" y="4525963"/>
          <p14:tracePt t="45068" x="5222875" y="4560888"/>
          <p14:tracePt t="45085" x="5160963" y="4603750"/>
          <p14:tracePt t="45102" x="5135563" y="4630738"/>
          <p14:tracePt t="45117" x="5135563" y="4638675"/>
          <p14:tracePt t="45120" x="5126038" y="4638675"/>
          <p14:tracePt t="45134" x="5118100" y="4648200"/>
          <p14:tracePt t="45152" x="5118100" y="4656138"/>
          <p14:tracePt t="45167" x="5108575" y="4656138"/>
          <p14:tracePt t="45185" x="5108575" y="4665663"/>
          <p14:tracePt t="45202" x="5100638" y="4673600"/>
          <p14:tracePt t="45219" x="5100638" y="4683125"/>
          <p14:tracePt t="45234" x="5083175" y="4700588"/>
          <p14:tracePt t="45252" x="5083175" y="4708525"/>
          <p14:tracePt t="45268" x="5073650" y="4725988"/>
          <p14:tracePt t="45286" x="5065713" y="4725988"/>
          <p14:tracePt t="45303" x="5065713" y="4735513"/>
          <p14:tracePt t="45321" x="5056188" y="4735513"/>
          <p14:tracePt t="45335" x="5056188" y="4743450"/>
          <p14:tracePt t="45386" x="5048250" y="4743450"/>
          <p14:tracePt t="46753" x="5021263" y="4752975"/>
          <p14:tracePt t="46762" x="4986338" y="4760913"/>
          <p14:tracePt t="46772" x="4951413" y="4770438"/>
          <p14:tracePt t="46783" x="4916488" y="4778375"/>
          <p14:tracePt t="46800" x="4864100" y="4795838"/>
          <p14:tracePt t="46802" x="4838700" y="4805363"/>
          <p14:tracePt t="46816" x="4829175" y="4813300"/>
          <p14:tracePt t="46818" x="4794250" y="4830763"/>
          <p14:tracePt t="46832" x="4741863" y="4848225"/>
          <p14:tracePt t="46850" x="4706938" y="4857750"/>
          <p14:tracePt t="46851" x="4699000" y="4865688"/>
          <p14:tracePt t="46867" x="4681538" y="4865688"/>
          <p14:tracePt t="46884" x="4664075" y="4875213"/>
          <p14:tracePt t="46901" x="4637088" y="4875213"/>
          <p14:tracePt t="46902" x="4637088" y="4883150"/>
          <p14:tracePt t="46916" x="4619625" y="4900613"/>
          <p14:tracePt t="46917" x="4611688" y="4900613"/>
          <p14:tracePt t="46932" x="4594225" y="4900613"/>
          <p14:tracePt t="46950" x="4584700" y="4910138"/>
          <p14:tracePt t="46951" x="4584700" y="4918075"/>
          <p14:tracePt t="46972" x="4576763" y="4927600"/>
          <p14:tracePt t="46993" x="4567238" y="4927600"/>
          <p14:tracePt t="47043" x="4567238" y="4935538"/>
          <p14:tracePt t="47072" x="4567238" y="4945063"/>
          <p14:tracePt t="47079" x="4559300" y="4945063"/>
          <p14:tracePt t="47086" x="4559300" y="4970463"/>
          <p14:tracePt t="47099" x="4549775" y="4979988"/>
          <p14:tracePt t="47115" x="4549775" y="4997450"/>
          <p14:tracePt t="47144" x="4549775" y="5005388"/>
          <p14:tracePt t="47156" x="4549775" y="5014913"/>
          <p14:tracePt t="47192" x="4549775" y="5022850"/>
          <p14:tracePt t="47227" x="4549775" y="5032375"/>
          <p14:tracePt t="47349" x="4559300" y="5005388"/>
          <p14:tracePt t="47356" x="4594225" y="4979988"/>
          <p14:tracePt t="47368" x="4637088" y="4927600"/>
          <p14:tracePt t="47370" x="4654550" y="4900613"/>
          <p14:tracePt t="47384" x="4751388" y="4805363"/>
          <p14:tracePt t="47400" x="4838700" y="4718050"/>
          <p14:tracePt t="47417" x="4908550" y="4638675"/>
          <p14:tracePt t="47419" x="4960938" y="4595813"/>
          <p14:tracePt t="47433" x="5003800" y="4533900"/>
          <p14:tracePt t="47435" x="5083175" y="4473575"/>
          <p14:tracePt t="47450" x="5205413" y="4359275"/>
          <p14:tracePt t="47467" x="5362575" y="4229100"/>
          <p14:tracePt t="47482" x="5519738" y="4097338"/>
          <p14:tracePt t="47498" x="5589588" y="4035425"/>
          <p14:tracePt t="47516" x="5641975" y="3983038"/>
          <p14:tracePt t="47518" x="5676900" y="3965575"/>
          <p14:tracePt t="47532" x="5684838" y="3957638"/>
          <p14:tracePt t="47533" x="5694363" y="3948113"/>
          <p14:tracePt t="47550" x="5702300" y="3940175"/>
          <p14:tracePt t="47567" x="5711825" y="3930650"/>
          <p14:tracePt t="47583" x="5719763" y="3930650"/>
          <p14:tracePt t="47723" x="5711825" y="3930650"/>
          <p14:tracePt t="47953" x="5702300" y="3930650"/>
          <p14:tracePt t="48015" x="5694363" y="3948113"/>
          <p14:tracePt t="48022" x="5684838" y="3957638"/>
          <p14:tracePt t="48032" x="5676900" y="3975100"/>
          <p14:tracePt t="48052" x="5641975" y="4052888"/>
          <p14:tracePt t="48068" x="5632450" y="4105275"/>
          <p14:tracePt t="48073" x="5632450" y="4132263"/>
          <p14:tracePt t="48084" x="5632450" y="4176713"/>
          <p14:tracePt t="48087" x="5624513" y="4211638"/>
          <p14:tracePt t="48101" x="5614988" y="4298950"/>
          <p14:tracePt t="48118" x="5589588" y="4411663"/>
          <p14:tracePt t="48122" x="5580063" y="4498975"/>
          <p14:tracePt t="48134" x="5562600" y="4533900"/>
          <p14:tracePt t="48137" x="5537200" y="4613275"/>
          <p14:tracePt t="48150" x="5502275" y="4725988"/>
          <p14:tracePt t="48168" x="5449888" y="4840288"/>
          <p14:tracePt t="48184" x="5397500" y="4962525"/>
          <p14:tracePt t="48187" x="5380038" y="4987925"/>
          <p14:tracePt t="48201" x="5345113" y="5032375"/>
          <p14:tracePt t="48218" x="5335588" y="5049838"/>
          <p14:tracePt t="48236" x="5327650" y="5057775"/>
          <p14:tracePt t="48253" x="5310188" y="5067300"/>
          <p14:tracePt t="48255" x="5300663" y="5067300"/>
          <p14:tracePt t="48266" x="5275263" y="5075238"/>
          <p14:tracePt t="48270" x="5265738" y="5075238"/>
          <p14:tracePt t="48285" x="5248275" y="5084763"/>
          <p14:tracePt t="48300" x="5205413" y="5092700"/>
          <p14:tracePt t="48318" x="5187950" y="5092700"/>
          <p14:tracePt t="48321" x="5178425" y="5092700"/>
          <p14:tracePt t="48334" x="5160963" y="5102225"/>
          <p14:tracePt t="48335" x="5153025" y="5102225"/>
          <p14:tracePt t="48351" x="5135563" y="5119688"/>
          <p14:tracePt t="48368" x="5108575" y="5119688"/>
          <p14:tracePt t="48384" x="5083175" y="5119688"/>
          <p14:tracePt t="48405" x="5056188" y="5110163"/>
          <p14:tracePt t="48419" x="5048250" y="5110163"/>
          <p14:tracePt t="48436" x="5038725" y="5110163"/>
          <p14:tracePt t="48451" x="5021263" y="5110163"/>
          <p14:tracePt t="48454" x="5013325" y="5110163"/>
          <p14:tracePt t="48468" x="5003800" y="5110163"/>
          <p14:tracePt t="48484" x="4995863" y="5110163"/>
          <p14:tracePt t="57585" x="5003800" y="5092700"/>
          <p14:tracePt t="57593" x="5021263" y="5075238"/>
          <p14:tracePt t="57598" x="5030788" y="5067300"/>
          <p14:tracePt t="57616" x="5091113" y="5014913"/>
          <p14:tracePt t="57617" x="5118100" y="4987925"/>
          <p14:tracePt t="57633" x="5222875" y="4892675"/>
          <p14:tracePt t="57651" x="5387975" y="4770438"/>
          <p14:tracePt t="57652" x="5440363" y="4735513"/>
          <p14:tracePt t="57666" x="5492750" y="4700588"/>
          <p14:tracePt t="57666" x="5519738" y="4673600"/>
          <p14:tracePt t="57682" x="5589588" y="4595813"/>
          <p14:tracePt t="57700" x="5607050" y="4543425"/>
          <p14:tracePt t="57702" x="5624513" y="4508500"/>
          <p14:tracePt t="57716" x="5641975" y="4464050"/>
          <p14:tracePt t="57733" x="5667375" y="4411663"/>
          <p14:tracePt t="57750" x="5676900" y="4386263"/>
          <p14:tracePt t="57751" x="5676900" y="4368800"/>
          <p14:tracePt t="57765" x="5684838" y="4341813"/>
          <p14:tracePt t="57782" x="5694363" y="4298950"/>
          <p14:tracePt t="57801" x="5694363" y="4229100"/>
          <p14:tracePt t="57815" x="5702300" y="4219575"/>
          <p14:tracePt t="57832" x="5702300" y="4159250"/>
          <p14:tracePt t="57849" x="5702300" y="4114800"/>
          <p14:tracePt t="57865" x="5711825" y="4087813"/>
          <p14:tracePt t="57883" x="5711825" y="4070350"/>
          <p14:tracePt t="57899" x="5719763" y="4044950"/>
          <p14:tracePt t="57900" x="5719763" y="4035425"/>
          <p14:tracePt t="57915" x="5719763" y="4027488"/>
          <p14:tracePt t="57932" x="5719763" y="4010025"/>
          <p14:tracePt t="57968" x="5719763" y="3992563"/>
          <p14:tracePt t="57992" x="5719763" y="3983038"/>
          <p14:tracePt t="58192" x="5719763" y="4010025"/>
          <p14:tracePt t="58200" x="5719763" y="4044950"/>
          <p14:tracePt t="58206" x="5719763" y="4105275"/>
          <p14:tracePt t="58216" x="5719763" y="4159250"/>
          <p14:tracePt t="58233" x="5684838" y="4411663"/>
          <p14:tracePt t="58250" x="5667375" y="4578350"/>
          <p14:tracePt t="58266" x="5649913" y="4805363"/>
          <p14:tracePt t="58283" x="5624513" y="5032375"/>
          <p14:tracePt t="58300" x="5597525" y="5127625"/>
          <p14:tracePt t="58318" x="5597525" y="5180013"/>
          <p14:tracePt t="58320" x="5597525" y="5197475"/>
          <p14:tracePt t="58333" x="5597525" y="5207000"/>
          <p14:tracePt t="58334" x="5589588" y="5214938"/>
          <p14:tracePt t="58349" x="5580063" y="5241925"/>
          <p14:tracePt t="58366" x="5545138" y="5276850"/>
          <p14:tracePt t="58367" x="5527675" y="5302250"/>
          <p14:tracePt t="58383" x="5527675" y="5319713"/>
          <p14:tracePt t="58384" x="5510213" y="5319713"/>
          <p14:tracePt t="58400" x="5484813" y="5354638"/>
          <p14:tracePt t="58416" x="5449888" y="5389563"/>
          <p14:tracePt t="58417" x="5440363" y="5407025"/>
          <p14:tracePt t="58432" x="5380038" y="5451475"/>
          <p14:tracePt t="58449" x="5335588" y="5503863"/>
          <p14:tracePt t="58466" x="5283200" y="5548313"/>
          <p14:tracePt t="58467" x="5265738" y="5573713"/>
          <p14:tracePt t="58482" x="5240338" y="5600700"/>
          <p14:tracePt t="58500" x="5205413" y="5626100"/>
          <p14:tracePt t="58502" x="5195888" y="5643563"/>
          <p14:tracePt t="58518" x="5187950" y="5653088"/>
          <p14:tracePt t="58534" x="5178425" y="5661025"/>
          <p14:tracePt t="58551" x="5170488" y="5661025"/>
          <p14:tracePt t="58584" x="5153025" y="5661025"/>
          <p14:tracePt t="58640" x="5143500" y="5661025"/>
          <p14:tracePt t="58653" x="5143500" y="5670550"/>
          <p14:tracePt t="58660" x="5126038" y="5705475"/>
          <p14:tracePt t="58667" x="5108575" y="5740400"/>
          <p14:tracePt t="58684" x="5065713" y="5827713"/>
          <p14:tracePt t="58703" x="5013325" y="6045200"/>
          <p14:tracePt t="58716" x="5003800" y="6115050"/>
          <p14:tracePt t="58719" x="4986338" y="6219825"/>
          <p14:tracePt t="58735" x="4968875" y="6386513"/>
          <p14:tracePt t="58737" x="4968875" y="6446838"/>
          <p14:tracePt t="58750" x="4968875" y="6516688"/>
          <p14:tracePt t="58751" x="4968875" y="6586538"/>
          <p14:tracePt t="58768" x="4968875" y="6638925"/>
          <p14:tracePt t="58769" x="4968875" y="6691313"/>
          <p14:tracePt t="58784" x="4968875" y="6753225"/>
          <p14:tracePt t="58786" x="4968875" y="6788150"/>
          <p14:tracePt t="58801" x="4968875" y="6796088"/>
          <p14:tracePt t="58803" x="4968875" y="6813550"/>
          <p14:tracePt t="58837" x="4968875" y="6823075"/>
          <p14:tracePt t="58887" x="4968875" y="6805613"/>
          <p14:tracePt t="58892" x="4995863" y="6735763"/>
          <p14:tracePt t="58900" x="4995863" y="6700838"/>
          <p14:tracePt t="58917" x="4995863" y="6604000"/>
          <p14:tracePt t="58934" x="4995863" y="6516688"/>
          <p14:tracePt t="58936" x="4995863" y="6481763"/>
          <p14:tracePt t="58950" x="4995863" y="6429375"/>
          <p14:tracePt t="58951" x="4995863" y="6394450"/>
          <p14:tracePt t="58967" x="4995863" y="6307138"/>
          <p14:tracePt t="58983" x="4995863" y="6229350"/>
          <p14:tracePt t="58984" x="4995863" y="6184900"/>
          <p14:tracePt t="59000" x="4995863" y="6149975"/>
          <p14:tracePt t="59002" x="4995863" y="6124575"/>
          <p14:tracePt t="59016" x="4995863" y="6080125"/>
          <p14:tracePt t="59033" x="4995863" y="6045200"/>
          <p14:tracePt t="59034" x="4995863" y="6037263"/>
          <p14:tracePt t="59048" x="4986338" y="5984875"/>
          <p14:tracePt t="59067" x="4986338" y="5922963"/>
          <p14:tracePt t="59070" x="4986338" y="5880100"/>
          <p14:tracePt t="59085" x="4986338" y="5792788"/>
          <p14:tracePt t="59100" x="4978400" y="5740400"/>
          <p14:tracePt t="59102" x="4978400" y="5713413"/>
          <p14:tracePt t="59118" x="4968875" y="5670550"/>
          <p14:tracePt t="59120" x="4968875" y="5653088"/>
          <p14:tracePt t="59135" x="4960938" y="5653088"/>
          <p14:tracePt t="59150" x="4960938" y="5643563"/>
          <p14:tracePt t="59167" x="4960938" y="5635625"/>
          <p14:tracePt t="59233" x="4951413" y="5678488"/>
          <p14:tracePt t="59239" x="4951413" y="5740400"/>
          <p14:tracePt t="59250" x="4951413" y="5792788"/>
          <p14:tracePt t="59269" x="4943475" y="6002338"/>
          <p14:tracePt t="59283" x="4943475" y="6080125"/>
          <p14:tracePt t="59284" x="4943475" y="6176963"/>
          <p14:tracePt t="59301" x="4943475" y="6342063"/>
          <p14:tracePt t="59303" x="4943475" y="6429375"/>
          <p14:tracePt t="59318" x="4951413" y="6561138"/>
          <p14:tracePt t="59336" x="4960938" y="6630988"/>
          <p14:tracePt t="59352" x="4968875" y="6683375"/>
          <p14:tracePt t="59353" x="4968875" y="6691313"/>
          <p14:tracePt t="59366" x="4968875" y="6700838"/>
          <p14:tracePt t="59385" x="4968875" y="6708775"/>
          <p14:tracePt t="59403" x="4978400" y="6708775"/>
          <p14:tracePt t="59439" x="4986338" y="6708775"/>
          <p14:tracePt t="59446" x="4986338" y="6700838"/>
          <p14:tracePt t="59452" x="4995863" y="6648450"/>
          <p14:tracePt t="59467" x="5013325" y="6464300"/>
          <p14:tracePt t="59483" x="5065713" y="6246813"/>
          <p14:tracePt t="59500" x="5118100" y="6019800"/>
          <p14:tracePt t="59501" x="5126038" y="5905500"/>
          <p14:tracePt t="59516" x="5135563" y="5818188"/>
          <p14:tracePt t="59517" x="5153025" y="5740400"/>
          <p14:tracePt t="59532" x="5160963" y="5565775"/>
          <p14:tracePt t="59550" x="5160963" y="5476875"/>
          <p14:tracePt t="59551" x="5160963" y="5424488"/>
          <p14:tracePt t="59565" x="5153025" y="5389563"/>
          <p14:tracePt t="59566" x="5153025" y="5372100"/>
          <p14:tracePt t="59581" x="5135563" y="5337175"/>
          <p14:tracePt t="59599" x="5126038" y="5319713"/>
          <p14:tracePt t="59615" x="5118100" y="5311775"/>
          <p14:tracePt t="59633" x="5118100" y="5302250"/>
          <p14:tracePt t="59653" x="5118100" y="5294313"/>
          <p14:tracePt t="59668" x="5108575" y="5294313"/>
          <p14:tracePt t="59702" x="5108575" y="5329238"/>
          <p14:tracePt t="59708" x="5108575" y="5389563"/>
          <p14:tracePt t="59716" x="5108575" y="5424488"/>
          <p14:tracePt t="59736" x="5108575" y="5626100"/>
          <p14:tracePt t="59750" x="5083175" y="5800725"/>
          <p14:tracePt t="59769" x="5065713" y="5940425"/>
          <p14:tracePt t="59771" x="5065713" y="6002338"/>
          <p14:tracePt t="59783" x="5056188" y="6062663"/>
          <p14:tracePt t="59786" x="5056188" y="6115050"/>
          <p14:tracePt t="59800" x="5048250" y="6167438"/>
          <p14:tracePt t="59802" x="5048250" y="6237288"/>
          <p14:tracePt t="59818" x="5048250" y="6342063"/>
          <p14:tracePt t="59832" x="5048250" y="6438900"/>
          <p14:tracePt t="59851" x="5056188" y="6491288"/>
          <p14:tracePt t="59853" x="5065713" y="6516688"/>
          <p14:tracePt t="59867" x="5073650" y="6561138"/>
          <p14:tracePt t="59884" x="5083175" y="6578600"/>
          <p14:tracePt t="59887" x="5091113" y="6596063"/>
          <p14:tracePt t="59913" x="5100638" y="6596063"/>
          <p14:tracePt t="59920" x="5100638" y="6604000"/>
          <p14:tracePt t="59969" x="5100638" y="6596063"/>
          <p14:tracePt t="59976" x="5100638" y="6561138"/>
          <p14:tracePt t="59984" x="5100638" y="6499225"/>
          <p14:tracePt t="59999" x="5100638" y="6334125"/>
          <p14:tracePt t="60015" x="5118100" y="6142038"/>
          <p14:tracePt t="60032" x="5126038" y="5922963"/>
          <p14:tracePt t="60033" x="5143500" y="5835650"/>
          <p14:tracePt t="60048" x="5135563" y="5678488"/>
          <p14:tracePt t="60066" x="5126038" y="5565775"/>
          <p14:tracePt t="60082" x="5100638" y="5486400"/>
          <p14:tracePt t="60083" x="5091113" y="5468938"/>
          <p14:tracePt t="60099" x="5073650" y="5441950"/>
          <p14:tracePt t="60116" x="5065713" y="5434013"/>
          <p14:tracePt t="60132" x="5056188" y="5424488"/>
          <p14:tracePt t="60149" x="5048250" y="5424488"/>
          <p14:tracePt t="60197" x="5030788" y="5424488"/>
          <p14:tracePt t="60218" x="5021263" y="5424488"/>
          <p14:tracePt t="60226" x="5013325" y="5486400"/>
          <p14:tracePt t="60234" x="5003800" y="5548313"/>
          <p14:tracePt t="60251" x="4995863" y="5722938"/>
          <p14:tracePt t="60266" x="4986338" y="5870575"/>
          <p14:tracePt t="60267" x="4986338" y="5940425"/>
          <p14:tracePt t="60285" x="4986338" y="6037263"/>
          <p14:tracePt t="60288" x="4986338" y="6107113"/>
          <p14:tracePt t="60291" x="4986338" y="6194425"/>
          <p14:tracePt t="60300" x="4986338" y="6281738"/>
          <p14:tracePt t="60317" x="5003800" y="6464300"/>
          <p14:tracePt t="60335" x="5003800" y="6499225"/>
          <p14:tracePt t="60336" x="5013325" y="6534150"/>
          <p14:tracePt t="60350" x="5038725" y="6569075"/>
          <p14:tracePt t="60366" x="5048250" y="6586538"/>
          <p14:tracePt t="60367" x="5056188" y="6613525"/>
          <p14:tracePt t="60384" x="5056188" y="6621463"/>
          <p14:tracePt t="60400" x="5065713" y="6638925"/>
          <p14:tracePt t="60401" x="5073650" y="6638925"/>
          <p14:tracePt t="60422" x="5073650" y="6648450"/>
          <p14:tracePt t="60437" x="5073650" y="6656388"/>
          <p14:tracePt t="60458" x="5083175" y="6656388"/>
          <p14:tracePt t="60466" x="5083175" y="6665913"/>
          <p14:tracePt t="60500" x="5083175" y="6673850"/>
          <p14:tracePt t="60572" x="5091113" y="6673850"/>
          <p14:tracePt t="61027" x="5135563" y="6630988"/>
          <p14:tracePt t="61038" x="5230813" y="6551613"/>
          <p14:tracePt t="61050" x="5432425" y="6342063"/>
          <p14:tracePt t="61067" x="5607050" y="6124575"/>
          <p14:tracePt t="61069" x="5729288" y="5992813"/>
          <p14:tracePt t="61083" x="5876925" y="5827713"/>
          <p14:tracePt t="61085" x="6016625" y="5643563"/>
          <p14:tracePt t="61101" x="6288088" y="5276850"/>
          <p14:tracePt t="61117" x="6515100" y="4927600"/>
          <p14:tracePt t="61120" x="6619875" y="4725988"/>
          <p14:tracePt t="61133" x="6777038" y="4438650"/>
          <p14:tracePt t="61150" x="6891338" y="4124325"/>
          <p14:tracePt t="61166" x="6978650" y="3835400"/>
          <p14:tracePt t="61166" x="7013575" y="3703638"/>
          <p14:tracePt t="61181" x="7065963" y="3424238"/>
          <p14:tracePt t="61199" x="7100888" y="3162300"/>
          <p14:tracePt t="61216" x="7126288" y="2725738"/>
          <p14:tracePt t="61232" x="7126288" y="2481263"/>
          <p14:tracePt t="61248" x="7126288" y="2219325"/>
          <p14:tracePt t="61266" x="7108825" y="1887538"/>
          <p14:tracePt t="61282" x="7083425" y="1747838"/>
          <p14:tracePt t="61299" x="7073900" y="1651000"/>
          <p14:tracePt t="61609" x="7048500" y="1538288"/>
          <p14:tracePt t="61615" x="7021513" y="1398588"/>
          <p14:tracePt t="61625" x="6996113" y="1284288"/>
          <p14:tracePt t="61635" x="6978650" y="1030288"/>
          <p14:tracePt t="61651" x="6951663" y="890588"/>
          <p14:tracePt t="61654" x="6943725" y="768350"/>
          <p14:tracePt t="61668" x="6926263" y="550863"/>
          <p14:tracePt t="61684" x="6916738" y="401638"/>
          <p14:tracePt t="61685" x="6908800" y="314325"/>
          <p14:tracePt t="61705" x="6873875" y="174625"/>
          <p14:tracePt t="61707" x="6864350" y="131763"/>
          <p14:tracePt t="61717" x="6838950" y="87313"/>
          <p14:tracePt t="61720" x="6821488" y="5238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51E1-0FD0-4511-3B10-E042728B2FD4}"/>
              </a:ext>
            </a:extLst>
          </p:cNvPr>
          <p:cNvSpPr>
            <a:spLocks noGrp="1"/>
          </p:cNvSpPr>
          <p:nvPr>
            <p:ph type="title"/>
          </p:nvPr>
        </p:nvSpPr>
        <p:spPr>
          <a:xfrm>
            <a:off x="190500" y="228600"/>
            <a:ext cx="8762999" cy="1312480"/>
          </a:xfrm>
        </p:spPr>
        <p:txBody>
          <a:bodyPr/>
          <a:lstStyle/>
          <a:p>
            <a:pPr algn="ctr"/>
            <a:r>
              <a:rPr lang="en-US" sz="3600" dirty="0"/>
              <a:t>Performance Acknowledgements</a:t>
            </a:r>
          </a:p>
        </p:txBody>
      </p:sp>
      <p:sp>
        <p:nvSpPr>
          <p:cNvPr id="5" name="TextBox 4">
            <a:extLst>
              <a:ext uri="{FF2B5EF4-FFF2-40B4-BE49-F238E27FC236}">
                <a16:creationId xmlns:a16="http://schemas.microsoft.com/office/drawing/2014/main" id="{A90E4D45-41C2-12F0-4DAE-20628198214A}"/>
              </a:ext>
            </a:extLst>
          </p:cNvPr>
          <p:cNvSpPr txBox="1"/>
          <p:nvPr/>
        </p:nvSpPr>
        <p:spPr>
          <a:xfrm>
            <a:off x="190500" y="1950452"/>
            <a:ext cx="8877299" cy="1880515"/>
          </a:xfrm>
          <a:prstGeom prst="rect">
            <a:avLst/>
          </a:prstGeom>
          <a:noFill/>
        </p:spPr>
        <p:txBody>
          <a:bodyPr wrap="square">
            <a:spAutoFit/>
          </a:bodyPr>
          <a:lstStyle/>
          <a:p>
            <a:pPr>
              <a:spcBef>
                <a:spcPct val="20000"/>
              </a:spcBef>
              <a:spcAft>
                <a:spcPts val="600"/>
              </a:spcAft>
              <a:buClr>
                <a:schemeClr val="tx1"/>
              </a:buClr>
              <a:buSzPct val="130000"/>
            </a:pPr>
            <a:r>
              <a:rPr lang="en-US" sz="22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May be earned for outstanding performance in one of the areas:</a:t>
            </a:r>
          </a:p>
          <a:p>
            <a:pPr marL="342900" indent="-342900">
              <a:spcBef>
                <a:spcPct val="20000"/>
              </a:spcBef>
              <a:spcAft>
                <a:spcPts val="600"/>
              </a:spcAft>
              <a:buClr>
                <a:srgbClr val="00B0F0"/>
              </a:buClr>
              <a:buSzPct val="130000"/>
              <a:buFont typeface="Arial" panose="020B0604020202020204" pitchFamily="34" charset="0"/>
              <a:buChar char="•"/>
            </a:pPr>
            <a:r>
              <a:rPr lang="en-US" sz="22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Dual credit courses (12 college credits with 3.0 GPA)</a:t>
            </a:r>
          </a:p>
          <a:p>
            <a:pPr marL="342900" indent="-342900">
              <a:spcBef>
                <a:spcPct val="20000"/>
              </a:spcBef>
              <a:spcAft>
                <a:spcPts val="600"/>
              </a:spcAft>
              <a:buClr>
                <a:srgbClr val="00B0F0"/>
              </a:buClr>
              <a:buSzPct val="130000"/>
              <a:buFont typeface="Arial" panose="020B0604020202020204" pitchFamily="34" charset="0"/>
              <a:buChar char="•"/>
            </a:pPr>
            <a:r>
              <a:rPr lang="en-US" sz="22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PSAT, SAT OR ACT Scores</a:t>
            </a:r>
          </a:p>
          <a:p>
            <a:pPr marL="342900" indent="-342900">
              <a:spcBef>
                <a:spcPct val="20000"/>
              </a:spcBef>
              <a:spcAft>
                <a:spcPts val="600"/>
              </a:spcAft>
              <a:buClr>
                <a:srgbClr val="00B0F0"/>
              </a:buClr>
              <a:buSzPct val="130000"/>
              <a:buFont typeface="Arial" panose="020B0604020202020204" pitchFamily="34" charset="0"/>
              <a:buChar char="•"/>
            </a:pPr>
            <a:r>
              <a:rPr lang="en-US" sz="2200"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Business or Industry Certification or License</a:t>
            </a:r>
          </a:p>
        </p:txBody>
      </p:sp>
      <p:pic>
        <p:nvPicPr>
          <p:cNvPr id="9" name="Audio 8">
            <a:hlinkClick r:id="" action="ppaction://media"/>
            <a:extLst>
              <a:ext uri="{FF2B5EF4-FFF2-40B4-BE49-F238E27FC236}">
                <a16:creationId xmlns:a16="http://schemas.microsoft.com/office/drawing/2014/main" id="{250D7F25-F158-5B4F-48DC-5B95FC0EF6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94462628"/>
      </p:ext>
    </p:extLst>
  </p:cSld>
  <p:clrMapOvr>
    <a:masterClrMapping/>
  </p:clrMapOvr>
  <mc:AlternateContent xmlns:mc="http://schemas.openxmlformats.org/markup-compatibility/2006" xmlns:p14="http://schemas.microsoft.com/office/powerpoint/2010/main">
    <mc:Choice Requires="p14">
      <p:transition spd="slow" p14:dur="2000" advTm="45025"/>
    </mc:Choice>
    <mc:Fallback xmlns="">
      <p:transition spd="slow" advTm="45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3348" x="8969375" y="1870075"/>
          <p14:tracePt t="13353" x="8820150" y="1887538"/>
          <p14:tracePt t="13368" x="8575675" y="1922463"/>
          <p14:tracePt t="13384" x="8313738" y="1939925"/>
          <p14:tracePt t="13403" x="7877175" y="1982788"/>
          <p14:tracePt t="13416" x="7624763" y="2000250"/>
          <p14:tracePt t="13435" x="7283450" y="2097088"/>
          <p14:tracePt t="13436" x="7143750" y="2122488"/>
          <p14:tracePt t="13451" x="6751638" y="2192338"/>
          <p14:tracePt t="13466" x="6584950" y="2219325"/>
          <p14:tracePt t="13467" x="6454775" y="2236788"/>
          <p14:tracePt t="13482" x="6192838" y="2271713"/>
          <p14:tracePt t="13499" x="5938838" y="2297113"/>
          <p14:tracePt t="13499" x="5834063" y="2314575"/>
          <p14:tracePt t="13515" x="5684838" y="2332038"/>
          <p14:tracePt t="13532" x="5572125" y="2341563"/>
          <p14:tracePt t="13550" x="5327650" y="2411413"/>
          <p14:tracePt t="13565" x="5213350" y="2463800"/>
          <p14:tracePt t="13583" x="5153025" y="2506663"/>
          <p14:tracePt t="13584" x="5100638" y="2524125"/>
          <p14:tracePt t="13599" x="5065713" y="2559050"/>
          <p14:tracePt t="13615" x="5021263" y="2586038"/>
          <p14:tracePt t="13632" x="4916488" y="2628900"/>
          <p14:tracePt t="13648" x="4856163" y="2646363"/>
          <p14:tracePt t="13665" x="4751388" y="2681288"/>
          <p14:tracePt t="13683" x="4681538" y="2698750"/>
          <p14:tracePt t="13685" x="4664075" y="2698750"/>
          <p14:tracePt t="13704" x="4629150" y="2698750"/>
          <p14:tracePt t="13715" x="4602163" y="2708275"/>
          <p14:tracePt t="13733" x="4584700" y="2716213"/>
          <p14:tracePt t="13734" x="4576763" y="2725738"/>
          <p14:tracePt t="13749" x="4567238" y="2725738"/>
          <p14:tracePt t="13749" x="4532313" y="2733675"/>
          <p14:tracePt t="13765" x="4497388" y="2733675"/>
          <p14:tracePt t="13782" x="4479925" y="2733675"/>
          <p14:tracePt t="13799" x="4471988" y="2725738"/>
          <p14:tracePt t="13815" x="4462463" y="2725738"/>
          <p14:tracePt t="13832" x="4454525" y="2716213"/>
          <p14:tracePt t="13849" x="4445000" y="2716213"/>
          <p14:tracePt t="13866" x="4445000" y="2708275"/>
          <p14:tracePt t="13882" x="4445000" y="2698750"/>
          <p14:tracePt t="13911" x="4437063" y="2698750"/>
          <p14:tracePt t="14288" x="4410075" y="2690813"/>
          <p14:tracePt t="14294" x="4384675" y="2690813"/>
          <p14:tracePt t="14302" x="4349750" y="2681288"/>
          <p14:tracePt t="14315" x="4322763" y="2681288"/>
          <p14:tracePt t="14332" x="4287838" y="2673350"/>
          <p14:tracePt t="14350" x="4252913" y="2673350"/>
          <p14:tracePt t="14365" x="4235450" y="2673350"/>
          <p14:tracePt t="14381" x="4227513" y="2673350"/>
          <p14:tracePt t="14400" x="4217988" y="2673350"/>
          <p14:tracePt t="14415" x="4210050" y="2673350"/>
          <p14:tracePt t="14432" x="4200525" y="2663825"/>
          <p14:tracePt t="14450" x="4140200" y="2655888"/>
          <p14:tracePt t="14465" x="4095750" y="2655888"/>
          <p14:tracePt t="14483" x="4043363" y="2655888"/>
          <p14:tracePt t="14499" x="4017963" y="2655888"/>
          <p14:tracePt t="14515" x="3990975" y="2655888"/>
          <p14:tracePt t="14532" x="3983038" y="2646363"/>
          <p14:tracePt t="14549" x="3965575" y="2646363"/>
          <p14:tracePt t="14550" x="3956050" y="2646363"/>
          <p14:tracePt t="14565" x="3948113" y="2646363"/>
          <p14:tracePt t="14583" x="3921125" y="2646363"/>
          <p14:tracePt t="14584" x="3913188" y="2646363"/>
          <p14:tracePt t="14600" x="3895725" y="2646363"/>
          <p14:tracePt t="14620" x="3886200" y="2646363"/>
          <p14:tracePt t="14634" x="3878263" y="2646363"/>
          <p14:tracePt t="14650" x="3878263" y="2655888"/>
          <p14:tracePt t="14665" x="3868738" y="2655888"/>
          <p14:tracePt t="14683" x="3860800" y="2655888"/>
          <p14:tracePt t="14719" x="3851275" y="2655888"/>
          <p14:tracePt t="18213" x="3843338" y="2655888"/>
          <p14:tracePt t="18220" x="3816350" y="2638425"/>
          <p14:tracePt t="18233" x="3798888" y="2628900"/>
          <p14:tracePt t="18234" x="3773488" y="2620963"/>
          <p14:tracePt t="18251" x="3756025" y="2620963"/>
          <p14:tracePt t="18252" x="3729038" y="2611438"/>
          <p14:tracePt t="18267" x="3694113" y="2586038"/>
          <p14:tracePt t="18285" x="3659188" y="2568575"/>
          <p14:tracePt t="18300" x="3641725" y="2568575"/>
          <p14:tracePt t="18301" x="3624263" y="2568575"/>
          <p14:tracePt t="18319" x="3581400" y="2559050"/>
          <p14:tracePt t="18320" x="3563938" y="2551113"/>
          <p14:tracePt t="18333" x="3546475" y="2551113"/>
          <p14:tracePt t="18334" x="3529013" y="2541588"/>
          <p14:tracePt t="18352" x="3511550" y="2541588"/>
          <p14:tracePt t="18371" x="3502025" y="2541588"/>
          <p14:tracePt t="18382" x="3494088" y="2541588"/>
          <p14:tracePt t="18383" x="3484563" y="2541588"/>
          <p14:tracePt t="18398" x="3476625" y="2541588"/>
          <p14:tracePt t="18415" x="3467100" y="2541588"/>
          <p14:tracePt t="18432" x="3459163" y="2568575"/>
          <p14:tracePt t="18432" x="3459163" y="2586038"/>
          <p14:tracePt t="18448" x="3459163" y="2620963"/>
          <p14:tracePt t="18469" x="3459163" y="2646363"/>
          <p14:tracePt t="18470" x="3459163" y="2655888"/>
          <p14:tracePt t="18483" x="3467100" y="2655888"/>
          <p14:tracePt t="18484" x="3467100" y="2663825"/>
          <p14:tracePt t="18501" x="3494088" y="2681288"/>
          <p14:tracePt t="18519" x="3511550" y="2681288"/>
          <p14:tracePt t="18554" x="3519488" y="2681288"/>
          <p14:tracePt t="18568" x="3519488" y="2663825"/>
          <p14:tracePt t="18574" x="3519488" y="2655888"/>
          <p14:tracePt t="18586" x="3519488" y="2638425"/>
          <p14:tracePt t="18603" x="3502025" y="2611438"/>
          <p14:tracePt t="18617" x="3502025" y="2603500"/>
          <p14:tracePt t="18618" x="3494088" y="2603500"/>
          <p14:tracePt t="18641" x="3494088" y="2593975"/>
          <p14:tracePt t="18643" x="3484563" y="2593975"/>
          <p14:tracePt t="18652" x="3476625" y="2586038"/>
          <p14:tracePt t="18688" x="3467100" y="2586038"/>
          <p14:tracePt t="18758" x="3467100" y="2593975"/>
          <p14:tracePt t="18852" x="3467100" y="2603500"/>
          <p14:tracePt t="18909" x="3476625" y="2603500"/>
          <p14:tracePt t="18947" x="3484563" y="2603500"/>
          <p14:tracePt t="18982" x="3494088" y="2603500"/>
          <p14:tracePt t="19018" x="3502025" y="2603500"/>
          <p14:tracePt t="19073" x="3502025" y="2611438"/>
          <p14:tracePt t="19085" x="3511550" y="2611438"/>
          <p14:tracePt t="19123" x="3519488" y="2611438"/>
          <p14:tracePt t="19178" x="3529013" y="2611438"/>
          <p14:tracePt t="19201" x="3536950" y="2611438"/>
          <p14:tracePt t="19206" x="3546475" y="2611438"/>
          <p14:tracePt t="19218" x="3554413" y="2611438"/>
          <p14:tracePt t="19235" x="3563938" y="2620963"/>
          <p14:tracePt t="19264" x="3571875" y="2620963"/>
          <p14:tracePt t="19291" x="3581400" y="2620963"/>
          <p14:tracePt t="19306" x="3581400" y="2628900"/>
          <p14:tracePt t="19319" x="3589338" y="2628900"/>
          <p14:tracePt t="19340" x="3598863" y="2638425"/>
          <p14:tracePt t="19347" x="3616325" y="2646363"/>
          <p14:tracePt t="19354" x="3624263" y="2646363"/>
          <p14:tracePt t="19366" x="3633788" y="2646363"/>
          <p14:tracePt t="19368" x="3641725" y="2646363"/>
          <p14:tracePt t="19386" x="3651250" y="2655888"/>
          <p14:tracePt t="19403" x="3659188" y="2655888"/>
          <p14:tracePt t="19418" x="3668713" y="2663825"/>
          <p14:tracePt t="19433" x="3676650" y="2663825"/>
          <p14:tracePt t="19468" x="3686175" y="2663825"/>
          <p14:tracePt t="19880" x="3694113" y="2663825"/>
          <p14:tracePt t="19887" x="3703638" y="2663825"/>
          <p14:tracePt t="19900" x="3729038" y="2663825"/>
          <p14:tracePt t="19920" x="3781425" y="2663825"/>
          <p14:tracePt t="19934" x="3860800" y="2673350"/>
          <p14:tracePt t="19951" x="3930650" y="2673350"/>
          <p14:tracePt t="19968" x="4078288" y="2673350"/>
          <p14:tracePt t="19984" x="4148138" y="2673350"/>
          <p14:tracePt t="19986" x="4157663" y="2673350"/>
          <p14:tracePt t="20001" x="4192588" y="2673350"/>
          <p14:tracePt t="20003" x="4217988" y="2673350"/>
          <p14:tracePt t="20018" x="4252913" y="2673350"/>
          <p14:tracePt t="20033" x="4305300" y="2673350"/>
          <p14:tracePt t="20034" x="4314825" y="2673350"/>
          <p14:tracePt t="20049" x="4384675" y="2681288"/>
          <p14:tracePt t="20050" x="4410075" y="2681288"/>
          <p14:tracePt t="20067" x="4524375" y="2690813"/>
          <p14:tracePt t="20083" x="4584700" y="2690813"/>
          <p14:tracePt t="20084" x="4602163" y="2690813"/>
          <p14:tracePt t="20099" x="4629150" y="2698750"/>
          <p14:tracePt t="20115" x="4654550" y="2698750"/>
          <p14:tracePt t="20132" x="4664075" y="2698750"/>
          <p14:tracePt t="20133" x="4672013" y="2698750"/>
          <p14:tracePt t="20149" x="4689475" y="2708275"/>
          <p14:tracePt t="20168" x="4716463" y="2716213"/>
          <p14:tracePt t="20186" x="4724400" y="2716213"/>
          <p14:tracePt t="20202" x="4786313" y="2733675"/>
          <p14:tracePt t="20219" x="4856163" y="2760663"/>
          <p14:tracePt t="20237" x="4899025" y="2770188"/>
          <p14:tracePt t="20254" x="4968875" y="2795588"/>
          <p14:tracePt t="20271" x="5013325" y="2830513"/>
          <p14:tracePt t="20287" x="5030788" y="2840038"/>
          <p14:tracePt t="20303" x="5048250" y="2865438"/>
          <p14:tracePt t="20320" x="5065713" y="2874963"/>
          <p14:tracePt t="20335" x="5073650" y="2882900"/>
          <p14:tracePt t="20353" x="5083175" y="2909888"/>
          <p14:tracePt t="20370" x="5091113" y="2917825"/>
          <p14:tracePt t="20388" x="5091113" y="2927350"/>
          <p14:tracePt t="20389" x="5091113" y="2935288"/>
          <p14:tracePt t="20403" x="5100638" y="2952750"/>
          <p14:tracePt t="20420" x="5100638" y="2979738"/>
          <p14:tracePt t="20438" x="5100638" y="2987675"/>
          <p14:tracePt t="20439" x="5100638" y="2997200"/>
          <p14:tracePt t="20454" x="5100638" y="3005138"/>
          <p14:tracePt t="20470" x="5100638" y="3014663"/>
          <p14:tracePt t="20487" x="5100638" y="3032125"/>
          <p14:tracePt t="20505" x="5091113" y="3040063"/>
          <p14:tracePt t="20520" x="5083175" y="3049588"/>
          <p14:tracePt t="20535" x="5056188" y="3057525"/>
          <p14:tracePt t="20553" x="5030788" y="3074988"/>
          <p14:tracePt t="20573" x="5021263" y="3074988"/>
          <p14:tracePt t="20594" x="5003800" y="3074988"/>
          <p14:tracePt t="20644" x="5003800" y="3084513"/>
          <p14:tracePt t="20668" x="4995863" y="3084513"/>
          <p14:tracePt t="20679" x="4995863" y="3101975"/>
          <p14:tracePt t="20693" x="4986338" y="3101975"/>
          <p14:tracePt t="20751" x="4986338" y="3109913"/>
          <p14:tracePt t="20764" x="4978400" y="3109913"/>
          <p14:tracePt t="20786" x="4978400" y="3119438"/>
          <p14:tracePt t="20803" x="4968875" y="3119438"/>
          <p14:tracePt t="20828" x="4960938" y="3119438"/>
          <p14:tracePt t="20856" x="4960938" y="3127375"/>
          <p14:tracePt t="20898" x="4943475" y="3127375"/>
          <p14:tracePt t="27562" x="4881563" y="3179763"/>
          <p14:tracePt t="27569" x="4821238" y="3214688"/>
          <p14:tracePt t="27584" x="4637088" y="3302000"/>
          <p14:tracePt t="27603" x="4375150" y="3389313"/>
          <p14:tracePt t="27618" x="4252913" y="3416300"/>
          <p14:tracePt t="27619" x="4183063" y="3441700"/>
          <p14:tracePt t="27639" x="3956050" y="3511550"/>
          <p14:tracePt t="27640" x="3860800" y="3538538"/>
          <p14:tracePt t="27655" x="3721100" y="3590925"/>
          <p14:tracePt t="27686" x="3449638" y="3668713"/>
          <p14:tracePt t="27689" x="3371850" y="3686175"/>
          <p14:tracePt t="27695" x="3284538" y="3713163"/>
          <p14:tracePt t="27704" x="3127375" y="3765550"/>
          <p14:tracePt t="27723" x="2968625" y="3800475"/>
          <p14:tracePt t="27736" x="2890838" y="3835400"/>
          <p14:tracePt t="27739" x="2846388" y="3852863"/>
          <p14:tracePt t="27751" x="2741613" y="3887788"/>
          <p14:tracePt t="27769" x="2559050" y="3965575"/>
          <p14:tracePt t="27784" x="2479675" y="3992563"/>
          <p14:tracePt t="27803" x="2419350" y="4017963"/>
          <p14:tracePt t="27819" x="2401888" y="4017963"/>
          <p14:tracePt t="27820" x="2384425" y="4027488"/>
          <p14:tracePt t="27834" x="2366963" y="4035425"/>
          <p14:tracePt t="27850" x="2200275" y="4044950"/>
          <p14:tracePt t="27851" x="2139950" y="4052888"/>
          <p14:tracePt t="27865" x="2060575" y="4070350"/>
          <p14:tracePt t="27882" x="1982788" y="4087813"/>
          <p14:tracePt t="27900" x="1885950" y="4124325"/>
          <p14:tracePt t="27915" x="1808163" y="4141788"/>
          <p14:tracePt t="27933" x="1738313" y="4149725"/>
          <p14:tracePt t="27935" x="1693863" y="4149725"/>
          <p14:tracePt t="27949" x="1651000" y="4149725"/>
          <p14:tracePt t="27950" x="1616075" y="4149725"/>
          <p14:tracePt t="27969" x="1563688" y="4149725"/>
          <p14:tracePt t="27982" x="1511300" y="4149725"/>
          <p14:tracePt t="27999" x="1476375" y="4149725"/>
          <p14:tracePt t="28015" x="1449388" y="4132263"/>
          <p14:tracePt t="28032" x="1431925" y="4124325"/>
          <p14:tracePt t="28049" x="1406525" y="4105275"/>
          <p14:tracePt t="28070" x="1336675" y="4079875"/>
          <p14:tracePt t="28071" x="1319213" y="4070350"/>
          <p14:tracePt t="28082" x="1301750" y="4070350"/>
          <p14:tracePt t="28099" x="1274763" y="4070350"/>
          <p14:tracePt t="28100" x="1266825" y="4070350"/>
          <p14:tracePt t="28115" x="1257300" y="4070350"/>
          <p14:tracePt t="28141" x="1249363" y="4070350"/>
          <p14:tracePt t="28156" x="1239838" y="4070350"/>
          <p14:tracePt t="28194" x="1231900" y="4062413"/>
          <p14:tracePt t="28229" x="1231900" y="4052888"/>
          <p14:tracePt t="28235" x="1257300" y="4052888"/>
          <p14:tracePt t="28252" x="1319213" y="4035425"/>
          <p14:tracePt t="28269" x="1389063" y="4027488"/>
          <p14:tracePt t="28270" x="1414463" y="4017963"/>
          <p14:tracePt t="28284" x="1476375" y="4017963"/>
          <p14:tracePt t="28301" x="1589088" y="4017963"/>
          <p14:tracePt t="28319" x="1798638" y="4035425"/>
          <p14:tracePt t="28320" x="1860550" y="4035425"/>
          <p14:tracePt t="28334" x="1920875" y="4052888"/>
          <p14:tracePt t="28339" x="1955800" y="4052888"/>
          <p14:tracePt t="28341" x="2000250" y="4062413"/>
          <p14:tracePt t="28352" x="2017713" y="4062413"/>
          <p14:tracePt t="28354" x="2035175" y="4062413"/>
          <p14:tracePt t="28366" x="2060575" y="4062413"/>
          <p14:tracePt t="28389" x="2070100" y="4062413"/>
          <p14:tracePt t="28406" x="2078038" y="4062413"/>
          <p14:tracePt t="28461" x="2070100" y="4052888"/>
          <p14:tracePt t="28468" x="2043113" y="4044950"/>
          <p14:tracePt t="28474" x="2035175" y="4035425"/>
          <p14:tracePt t="28486" x="2008188" y="4027488"/>
          <p14:tracePt t="28505" x="1816100" y="4000500"/>
          <p14:tracePt t="28520" x="1728788" y="3992563"/>
          <p14:tracePt t="28536" x="1668463" y="3992563"/>
          <p14:tracePt t="28554" x="1641475" y="3983038"/>
          <p14:tracePt t="28570" x="1633538" y="3983038"/>
          <p14:tracePt t="28624" x="1658938" y="3983038"/>
          <p14:tracePt t="28636" x="1746250" y="3957638"/>
          <p14:tracePt t="28637" x="1825625" y="3957638"/>
          <p14:tracePt t="28644" x="1868488" y="3957638"/>
          <p14:tracePt t="28653" x="1947863" y="3975100"/>
          <p14:tracePt t="28679" x="2078038" y="3983038"/>
          <p14:tracePt t="28684" x="2165350" y="3992563"/>
          <p14:tracePt t="28689" x="2244725" y="3992563"/>
          <p14:tracePt t="28704" x="2419350" y="4017963"/>
          <p14:tracePt t="28719" x="2541588" y="4027488"/>
          <p14:tracePt t="28736" x="2584450" y="4035425"/>
          <p14:tracePt t="28737" x="2601913" y="4035425"/>
          <p14:tracePt t="28753" x="2628900" y="4044950"/>
          <p14:tracePt t="28779" x="2636838" y="4044950"/>
          <p14:tracePt t="28830" x="2611438" y="4044950"/>
          <p14:tracePt t="28835" x="2559050" y="4035425"/>
          <p14:tracePt t="28855" x="2366963" y="4027488"/>
          <p14:tracePt t="28870" x="2262188" y="4027488"/>
          <p14:tracePt t="28871" x="2227263" y="4027488"/>
          <p14:tracePt t="28887" x="2157413" y="4027488"/>
          <p14:tracePt t="28903" x="2122488" y="4027488"/>
          <p14:tracePt t="28919" x="2105025" y="4027488"/>
          <p14:tracePt t="28937" x="2087563" y="4027488"/>
          <p14:tracePt t="28956" x="2078038" y="4027488"/>
          <p14:tracePt t="28970" x="2078038" y="4017963"/>
          <p14:tracePt t="28971" x="2070100" y="4017963"/>
          <p14:tracePt t="29006" x="2060575" y="4017963"/>
          <p14:tracePt t="29042" x="2052638" y="4017963"/>
          <p14:tracePt t="29419" x="2025650" y="4017963"/>
          <p14:tracePt t="29425" x="1990725" y="4010025"/>
          <p14:tracePt t="29434" x="1920875" y="3983038"/>
          <p14:tracePt t="29452" x="1851025" y="3957638"/>
          <p14:tracePt t="29453" x="1833563" y="3948113"/>
          <p14:tracePt t="29469" x="1816100" y="3930650"/>
          <p14:tracePt t="29470" x="1798638" y="3930650"/>
          <p14:tracePt t="29484" x="1790700" y="3930650"/>
          <p14:tracePt t="29485" x="1781175" y="3930650"/>
          <p14:tracePt t="29502" x="1773238" y="3922713"/>
          <p14:tracePt t="29517" x="1763713" y="3922713"/>
          <p14:tracePt t="29539" x="1763713" y="3913188"/>
          <p14:tracePt t="29551" x="1755775" y="3913188"/>
          <p14:tracePt t="29570" x="1746250" y="3905250"/>
          <p14:tracePt t="29582" x="1746250" y="3895725"/>
          <p14:tracePt t="29600" x="1746250" y="3887788"/>
          <p14:tracePt t="29602" x="1738313" y="3887788"/>
          <p14:tracePt t="29617" x="1720850" y="3887788"/>
          <p14:tracePt t="29632" x="1711325" y="3860800"/>
          <p14:tracePt t="29650" x="1703388" y="3860800"/>
          <p14:tracePt t="29666" x="1693863" y="3852863"/>
          <p14:tracePt t="29686" x="1693863" y="3843338"/>
          <p14:tracePt t="29700" x="1685925" y="3843338"/>
          <p14:tracePt t="29721" x="1685925" y="3835400"/>
          <p14:tracePt t="29732" x="1676400" y="3835400"/>
          <p14:tracePt t="29802" x="1668463" y="3835400"/>
          <p14:tracePt t="29837" x="1651000" y="3835400"/>
          <p14:tracePt t="30758" x="1658938" y="3835400"/>
          <p14:tracePt t="30765" x="1676400" y="3852863"/>
          <p14:tracePt t="30772" x="1693863" y="3860800"/>
          <p14:tracePt t="30785" x="1703388" y="3870325"/>
          <p14:tracePt t="30786" x="1720850" y="3878263"/>
          <p14:tracePt t="30803" x="1833563" y="3895725"/>
          <p14:tracePt t="30816" x="1930400" y="3905250"/>
          <p14:tracePt t="30834" x="2000250" y="3913188"/>
          <p14:tracePt t="30835" x="2017713" y="3913188"/>
          <p14:tracePt t="30853" x="2078038" y="3922713"/>
          <p14:tracePt t="30867" x="2112963" y="3930650"/>
          <p14:tracePt t="30884" x="2165350" y="3940175"/>
          <p14:tracePt t="30900" x="2209800" y="3948113"/>
          <p14:tracePt t="30903" x="2244725" y="3957638"/>
          <p14:tracePt t="30917" x="2279650" y="3965575"/>
          <p14:tracePt t="30933" x="2314575" y="3975100"/>
          <p14:tracePt t="30935" x="2366963" y="3983038"/>
          <p14:tracePt t="30950" x="2409825" y="3992563"/>
          <p14:tracePt t="30966" x="2444750" y="4000500"/>
          <p14:tracePt t="30982" x="2506663" y="4010025"/>
          <p14:tracePt t="30983" x="2532063" y="4010025"/>
          <p14:tracePt t="30998" x="2593975" y="4010025"/>
          <p14:tracePt t="31015" x="2671763" y="4010025"/>
          <p14:tracePt t="31032" x="2776538" y="3983038"/>
          <p14:tracePt t="31049" x="2820988" y="3975100"/>
          <p14:tracePt t="31066" x="2855913" y="3975100"/>
          <p14:tracePt t="31082" x="2881313" y="3975100"/>
          <p14:tracePt t="31099" x="2898775" y="3965575"/>
          <p14:tracePt t="31116" x="2916238" y="3965575"/>
          <p14:tracePt t="31134" x="2925763" y="3965575"/>
          <p14:tracePt t="31150" x="2933700" y="3965575"/>
          <p14:tracePt t="31166" x="2943225" y="3965575"/>
          <p14:tracePt t="31182" x="2951163" y="3965575"/>
          <p14:tracePt t="31199" x="2960688" y="3965575"/>
          <p14:tracePt t="31252" x="2968625" y="3965575"/>
          <p14:tracePt t="31289" x="2978150" y="3965575"/>
          <p14:tracePt t="31756" x="2995613" y="3965575"/>
          <p14:tracePt t="31758" x="3021013" y="3965575"/>
          <p14:tracePt t="31765" x="3057525" y="3965575"/>
          <p14:tracePt t="31772" x="3074988" y="3965575"/>
          <p14:tracePt t="31784" x="3144838" y="3965575"/>
          <p14:tracePt t="31784" x="3205163" y="3975100"/>
          <p14:tracePt t="31799" x="3267075" y="3975100"/>
          <p14:tracePt t="31800" x="3309938" y="3975100"/>
          <p14:tracePt t="31817" x="3406775" y="3975100"/>
          <p14:tracePt t="31833" x="3494088" y="3975100"/>
          <p14:tracePt t="31834" x="3536950" y="3975100"/>
          <p14:tracePt t="31849" x="3616325" y="3983038"/>
          <p14:tracePt t="31866" x="3729038" y="3983038"/>
          <p14:tracePt t="31883" x="3833813" y="3983038"/>
          <p14:tracePt t="31899" x="3895725" y="3983038"/>
          <p14:tracePt t="31917" x="3921125" y="3983038"/>
          <p14:tracePt t="31933" x="3973513" y="3983038"/>
          <p14:tracePt t="31949" x="4000500" y="3983038"/>
          <p14:tracePt t="31966" x="4025900" y="3983038"/>
          <p14:tracePt t="31982" x="4060825" y="3983038"/>
          <p14:tracePt t="31999" x="4095750" y="3983038"/>
          <p14:tracePt t="32017" x="4130675" y="3983038"/>
          <p14:tracePt t="32018" x="4157663" y="3983038"/>
          <p14:tracePt t="32033" x="4183063" y="3983038"/>
          <p14:tracePt t="32035" x="4192588" y="3983038"/>
          <p14:tracePt t="32051" x="4262438" y="3975100"/>
          <p14:tracePt t="32054" x="4279900" y="3975100"/>
          <p14:tracePt t="32068" x="4297363" y="3975100"/>
          <p14:tracePt t="32070" x="4305300" y="3975100"/>
          <p14:tracePt t="32085" x="4340225" y="3975100"/>
          <p14:tracePt t="32101" x="4357688" y="3975100"/>
          <p14:tracePt t="32104" x="4367213" y="3975100"/>
          <p14:tracePt t="32118" x="4375150" y="3975100"/>
          <p14:tracePt t="32134" x="4402138" y="3975100"/>
          <p14:tracePt t="32168" x="4410075" y="3975100"/>
          <p14:tracePt t="32189" x="4419600" y="3975100"/>
          <p14:tracePt t="32240" x="4427538" y="3975100"/>
          <p14:tracePt t="32253" x="4437063" y="3975100"/>
          <p14:tracePt t="32275" x="4445000" y="3975100"/>
          <p14:tracePt t="32289" x="4454525" y="3975100"/>
          <p14:tracePt t="32317" x="4462463" y="3975100"/>
          <p14:tracePt t="32353" x="4462463" y="3965575"/>
          <p14:tracePt t="32829" x="4375150" y="3948113"/>
          <p14:tracePt t="32844" x="4113213" y="3930650"/>
          <p14:tracePt t="32854" x="3851275" y="3905250"/>
          <p14:tracePt t="32871" x="3651250" y="3887788"/>
          <p14:tracePt t="32889" x="3476625" y="3887788"/>
          <p14:tracePt t="32890" x="3371850" y="3887788"/>
          <p14:tracePt t="32905" x="3179763" y="3895725"/>
          <p14:tracePt t="32915" x="3117850" y="3895725"/>
          <p14:tracePt t="32933" x="3030538" y="3905250"/>
          <p14:tracePt t="32933" x="2995613" y="3905250"/>
          <p14:tracePt t="32951" x="2978150" y="3905250"/>
          <p14:tracePt t="32969" x="2968625" y="3905250"/>
          <p14:tracePt t="32990" x="2960688" y="3905250"/>
          <p14:tracePt t="33054" x="2960688" y="3913188"/>
          <p14:tracePt t="33083" x="2968625" y="3913188"/>
          <p14:tracePt t="33103" x="2978150" y="3922713"/>
          <p14:tracePt t="33110" x="2995613" y="3930650"/>
          <p14:tracePt t="33117" x="3030538" y="3948113"/>
          <p14:tracePt t="33133" x="3057525" y="3957638"/>
          <p14:tracePt t="33134" x="3074988" y="3957638"/>
          <p14:tracePt t="33152" x="3170238" y="3975100"/>
          <p14:tracePt t="33153" x="3222625" y="3975100"/>
          <p14:tracePt t="33170" x="3309938" y="3983038"/>
          <p14:tracePt t="33183" x="3362325" y="3992563"/>
          <p14:tracePt t="33201" x="3432175" y="3992563"/>
          <p14:tracePt t="33202" x="3441700" y="4000500"/>
          <p14:tracePt t="33216" x="3459163" y="4000500"/>
          <p14:tracePt t="33218" x="3467100" y="4000500"/>
          <p14:tracePt t="33238" x="3476625" y="4000500"/>
          <p14:tracePt t="33258" x="3484563" y="4000500"/>
          <p14:tracePt t="33352" x="3494088" y="4000500"/>
          <p14:tracePt t="33410" x="3511550" y="4000500"/>
          <p14:tracePt t="33415" x="3546475" y="4000500"/>
          <p14:tracePt t="33421" x="3589338" y="4000500"/>
          <p14:tracePt t="33452" x="3729038" y="4000500"/>
          <p14:tracePt t="33468" x="3825875" y="3992563"/>
          <p14:tracePt t="33484" x="3895725" y="3992563"/>
          <p14:tracePt t="33485" x="3983038" y="3992563"/>
          <p14:tracePt t="33502" x="4060825" y="3983038"/>
          <p14:tracePt t="33504" x="4130675" y="3983038"/>
          <p14:tracePt t="33519" x="4244975" y="3957638"/>
          <p14:tracePt t="33521" x="4287838" y="3957638"/>
          <p14:tracePt t="33535" x="4349750" y="3948113"/>
          <p14:tracePt t="33550" x="4392613" y="3948113"/>
          <p14:tracePt t="33566" x="4410075" y="3940175"/>
          <p14:tracePt t="33583" x="4427538" y="3930650"/>
          <p14:tracePt t="33585" x="4437063" y="3930650"/>
          <p14:tracePt t="33599" x="4445000" y="3930650"/>
          <p14:tracePt t="33615" x="4454525" y="3922713"/>
          <p14:tracePt t="33641" x="4462463" y="3922713"/>
          <p14:tracePt t="33662" x="4479925" y="3913188"/>
          <p14:tracePt t="33669" x="4497388" y="3913188"/>
          <p14:tracePt t="33688" x="4514850" y="3913188"/>
          <p14:tracePt t="33700" x="4524375" y="3905250"/>
          <p14:tracePt t="33716" x="4541838" y="3905250"/>
          <p14:tracePt t="33733" x="4559300" y="3905250"/>
          <p14:tracePt t="33734" x="4567238" y="3905250"/>
          <p14:tracePt t="33749" x="4584700" y="3905250"/>
          <p14:tracePt t="33765" x="4611688" y="3905250"/>
          <p14:tracePt t="33782" x="4646613" y="3905250"/>
          <p14:tracePt t="33800" x="4654550" y="3905250"/>
          <p14:tracePt t="33819" x="4664075" y="3905250"/>
          <p14:tracePt t="33855" x="4672013" y="3905250"/>
          <p14:tracePt t="33868" x="4681538" y="3905250"/>
          <p14:tracePt t="33904" x="4699000" y="3905250"/>
          <p14:tracePt t="33925" x="4706938" y="3905250"/>
          <p14:tracePt t="33974" x="4716463" y="3905250"/>
          <p14:tracePt t="34010" x="4724400" y="3905250"/>
          <p14:tracePt t="34045" x="4733925" y="3905250"/>
          <p14:tracePt t="34123" x="4741863" y="3905250"/>
          <p14:tracePt t="34146" x="4751388" y="3905250"/>
          <p14:tracePt t="34159" x="4759325" y="3905250"/>
          <p14:tracePt t="34166" x="4768850" y="3905250"/>
          <p14:tracePt t="34183" x="4786313" y="3905250"/>
          <p14:tracePt t="34200" x="4803775" y="3905250"/>
          <p14:tracePt t="34216" x="4829175" y="3905250"/>
          <p14:tracePt t="34232" x="4864100" y="3905250"/>
          <p14:tracePt t="34250" x="4899025" y="3895725"/>
          <p14:tracePt t="34251" x="4908550" y="3895725"/>
          <p14:tracePt t="34266" x="4943475" y="3895725"/>
          <p14:tracePt t="34283" x="5013325" y="3895725"/>
          <p14:tracePt t="34300" x="5118100" y="3905250"/>
          <p14:tracePt t="34316" x="5222875" y="3905250"/>
          <p14:tracePt t="34333" x="5345113" y="3905250"/>
          <p14:tracePt t="34351" x="5467350" y="3913188"/>
          <p14:tracePt t="34366" x="5537200" y="3913188"/>
          <p14:tracePt t="34383" x="5632450" y="3922713"/>
          <p14:tracePt t="34385" x="5667375" y="3922713"/>
          <p14:tracePt t="34400" x="5729288" y="3922713"/>
          <p14:tracePt t="34401" x="5772150" y="3922713"/>
          <p14:tracePt t="34417" x="5876925" y="3922713"/>
          <p14:tracePt t="34434" x="6008688" y="3895725"/>
          <p14:tracePt t="34435" x="6086475" y="3895725"/>
          <p14:tracePt t="34450" x="6148388" y="3887788"/>
          <p14:tracePt t="34468" x="6288088" y="3878263"/>
          <p14:tracePt t="34484" x="6367463" y="3852863"/>
          <p14:tracePt t="34486" x="6402388" y="3852863"/>
          <p14:tracePt t="34500" x="6427788" y="3843338"/>
          <p14:tracePt t="34517" x="6472238" y="3835400"/>
          <p14:tracePt t="34532" x="6489700" y="3835400"/>
          <p14:tracePt t="34534" x="6507163" y="3835400"/>
          <p14:tracePt t="34550" x="6524625" y="3825875"/>
          <p14:tracePt t="34566" x="6550025" y="3825875"/>
          <p14:tracePt t="34583" x="6567488" y="3817938"/>
          <p14:tracePt t="34599" x="6584950" y="3817938"/>
          <p14:tracePt t="34616" x="6594475" y="3817938"/>
          <p14:tracePt t="34633" x="6602413" y="3817938"/>
          <p14:tracePt t="34649" x="6611938" y="3817938"/>
          <p14:tracePt t="34719" x="6619875" y="3817938"/>
          <p14:tracePt t="34748" x="6629400" y="3817938"/>
          <p14:tracePt t="34782" x="6637338" y="3817938"/>
          <p14:tracePt t="35557" x="6646863" y="3817938"/>
          <p14:tracePt t="35570" x="6664325" y="3817938"/>
          <p14:tracePt t="35576" x="6672263" y="3817938"/>
          <p14:tracePt t="35584" x="6681788" y="3817938"/>
          <p14:tracePt t="35601" x="6689725" y="3817938"/>
          <p14:tracePt t="35620" x="6707188" y="3817938"/>
          <p14:tracePt t="35653" x="6716713" y="3817938"/>
          <p14:tracePt t="35690" x="6724650" y="3817938"/>
          <p14:tracePt t="35696" x="6724650" y="3808413"/>
          <p14:tracePt t="35722" x="6734175" y="3808413"/>
          <p14:tracePt t="35855" x="6734175" y="3800475"/>
          <p14:tracePt t="35888" x="6734175" y="3790950"/>
          <p14:tracePt t="35917" x="6734175" y="3783013"/>
          <p14:tracePt t="35930" x="6742113" y="3765550"/>
          <p14:tracePt t="40749" x="6751638" y="3756025"/>
          <p14:tracePt t="40771" x="6759575" y="3756025"/>
          <p14:tracePt t="40820" x="6769100" y="3748088"/>
          <p14:tracePt t="40849" x="6769100" y="3738563"/>
          <p14:tracePt t="40855" x="6777038" y="3738563"/>
          <p14:tracePt t="40884" x="6777038" y="3730625"/>
          <p14:tracePt t="41112" x="6786563" y="3730625"/>
          <p14:tracePt t="41133" x="6794500" y="3730625"/>
          <p14:tracePt t="41140" x="6804025" y="3730625"/>
          <p14:tracePt t="41151" x="6811963" y="3730625"/>
          <p14:tracePt t="41169" x="6829425" y="3730625"/>
          <p14:tracePt t="41183" x="6829425" y="3721100"/>
          <p14:tracePt t="41201" x="6846888" y="3713163"/>
          <p14:tracePt t="41217" x="6856413" y="3713163"/>
          <p14:tracePt t="41233" x="6873875" y="3695700"/>
          <p14:tracePt t="41251" x="6873875" y="3686175"/>
          <p14:tracePt t="41266" x="6881813" y="3686175"/>
          <p14:tracePt t="41288" x="6891338" y="3686175"/>
          <p14:tracePt t="41301" x="6891338" y="3678238"/>
          <p14:tracePt t="41323" x="6899275" y="3678238"/>
          <p14:tracePt t="41658" x="6908800" y="3678238"/>
          <p14:tracePt t="42041" x="6891338" y="3660775"/>
          <p14:tracePt t="42051" x="6881813" y="3651250"/>
          <p14:tracePt t="42053" x="6856413" y="3625850"/>
          <p14:tracePt t="42061" x="6838950" y="3616325"/>
          <p14:tracePt t="42071" x="6811963" y="3590925"/>
          <p14:tracePt t="42084" x="6804025" y="3581400"/>
          <p14:tracePt t="42086" x="6794500" y="3581400"/>
          <p14:tracePt t="42103" x="6777038" y="3573463"/>
          <p14:tracePt t="42139" x="6769100" y="3598863"/>
          <p14:tracePt t="42145" x="6759575" y="3633788"/>
          <p14:tracePt t="42152" x="6759575" y="3651250"/>
          <p14:tracePt t="42167" x="6769100" y="3730625"/>
          <p14:tracePt t="42183" x="6786563" y="3765550"/>
          <p14:tracePt t="42201" x="6811963" y="3800475"/>
          <p14:tracePt t="42202" x="6846888" y="3817938"/>
          <p14:tracePt t="42218" x="6864350" y="3835400"/>
          <p14:tracePt t="42232" x="6881813" y="3835400"/>
          <p14:tracePt t="42250" x="6891338" y="3835400"/>
          <p14:tracePt t="42251" x="6899275" y="3835400"/>
          <p14:tracePt t="42273" x="6908800" y="3835400"/>
          <p14:tracePt t="42352" x="6908800" y="3825875"/>
          <p14:tracePt t="42422" x="6916738" y="3825875"/>
          <p14:tracePt t="42479" x="6926263" y="3825875"/>
          <p14:tracePt t="42537" x="6934200" y="3825875"/>
          <p14:tracePt t="42564" x="6943725" y="3800475"/>
          <p14:tracePt t="42570" x="6951663" y="3756025"/>
          <p14:tracePt t="42584" x="6969125" y="3721100"/>
          <p14:tracePt t="42586" x="6978650" y="3668713"/>
          <p14:tracePt t="42601" x="7004050" y="3521075"/>
          <p14:tracePt t="42616" x="7021513" y="3319463"/>
          <p14:tracePt t="42619" x="7048500" y="3197225"/>
          <p14:tracePt t="42636" x="7083425" y="2892425"/>
          <p14:tracePt t="42654" x="7143750" y="2498725"/>
          <p14:tracePt t="42670" x="7205663" y="1843088"/>
          <p14:tracePt t="42694" x="7240588" y="1389063"/>
          <p14:tracePt t="42704" x="7240588" y="1301750"/>
          <p14:tracePt t="42705" x="7240588" y="1239838"/>
          <p14:tracePt t="42716" x="7223125" y="1179513"/>
          <p14:tracePt t="42734" x="7196138" y="1100138"/>
          <p14:tracePt t="42749" x="7170738" y="1065213"/>
          <p14:tracePt t="42767" x="7135813" y="1030288"/>
          <p14:tracePt t="42769" x="7126288" y="1012825"/>
          <p14:tracePt t="42782" x="7083425" y="952500"/>
          <p14:tracePt t="42798" x="7038975" y="890588"/>
          <p14:tracePt t="42816" x="7021513" y="820738"/>
          <p14:tracePt t="42819" x="7013575" y="777875"/>
          <p14:tracePt t="43124" x="6986588" y="698500"/>
          <p14:tracePt t="43126" x="6978650" y="611188"/>
          <p14:tracePt t="43138" x="6951663" y="419100"/>
          <p14:tracePt t="43156" x="6926263" y="254000"/>
          <p14:tracePt t="43173" x="6891338" y="5238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4267200" y="304800"/>
            <a:ext cx="3687763" cy="1201738"/>
          </a:xfrm>
        </p:spPr>
        <p:txBody>
          <a:bodyPr/>
          <a:lstStyle/>
          <a:p>
            <a:pPr algn="l" eaLnBrk="1" hangingPunct="1"/>
            <a:r>
              <a:rPr lang="en-US" dirty="0"/>
              <a:t>Questions?</a:t>
            </a:r>
          </a:p>
        </p:txBody>
      </p:sp>
      <p:sp>
        <p:nvSpPr>
          <p:cNvPr id="2" name="TextBox 1"/>
          <p:cNvSpPr txBox="1"/>
          <p:nvPr/>
        </p:nvSpPr>
        <p:spPr>
          <a:xfrm>
            <a:off x="4267200" y="1447800"/>
            <a:ext cx="4419600" cy="4493538"/>
          </a:xfrm>
          <a:prstGeom prst="rect">
            <a:avLst/>
          </a:prstGeom>
          <a:noFill/>
        </p:spPr>
        <p:txBody>
          <a:bodyPr wrap="square">
            <a:spAutoFit/>
          </a:bodyPr>
          <a:lstStyle/>
          <a:p>
            <a:pPr>
              <a:defRPr/>
            </a:pPr>
            <a:r>
              <a:rPr lang="en-US" sz="3200" dirty="0">
                <a:latin typeface="+mj-lt"/>
              </a:rPr>
              <a:t>For more information:</a:t>
            </a:r>
          </a:p>
          <a:p>
            <a:pPr marL="800100" lvl="1" indent="-342900">
              <a:buClr>
                <a:srgbClr val="0070C0"/>
              </a:buClr>
              <a:buFont typeface="Wingdings" charset="2"/>
              <a:buChar char="u"/>
              <a:defRPr/>
            </a:pPr>
            <a:endParaRPr lang="en-US" sz="2000" dirty="0">
              <a:latin typeface="+mj-lt"/>
            </a:endParaRPr>
          </a:p>
          <a:p>
            <a:pPr marL="800100" lvl="1" indent="-342900">
              <a:buClr>
                <a:srgbClr val="0070C0"/>
              </a:buClr>
              <a:buFont typeface="Wingdings" charset="2"/>
              <a:buChar char="u"/>
              <a:defRPr/>
            </a:pPr>
            <a:r>
              <a:rPr lang="en-US" sz="2400" dirty="0">
                <a:latin typeface="+mj-lt"/>
              </a:rPr>
              <a:t>Make an appointment to visit with                Mrs. Pierson,              Mrs. Dierschke, or          Mrs. Esquivel</a:t>
            </a:r>
            <a:br>
              <a:rPr lang="en-US" sz="2400" dirty="0">
                <a:latin typeface="+mj-lt"/>
              </a:rPr>
            </a:br>
            <a:endParaRPr lang="en-US" sz="2400" dirty="0">
              <a:latin typeface="+mj-lt"/>
            </a:endParaRPr>
          </a:p>
          <a:p>
            <a:pPr lvl="1">
              <a:buClr>
                <a:srgbClr val="0070C0"/>
              </a:buClr>
              <a:defRPr/>
            </a:pPr>
            <a:br>
              <a:rPr lang="en-US" sz="2400" dirty="0">
                <a:latin typeface="+mj-lt"/>
              </a:rPr>
            </a:br>
            <a:endParaRPr lang="en-US" sz="2400" dirty="0">
              <a:latin typeface="+mj-lt"/>
            </a:endParaRPr>
          </a:p>
          <a:p>
            <a:pPr>
              <a:buClr>
                <a:srgbClr val="0070C0"/>
              </a:buClr>
              <a:defRPr/>
            </a:pPr>
            <a:endParaRPr lang="en-US" sz="2400" dirty="0">
              <a:latin typeface="+mj-lt"/>
            </a:endParaRPr>
          </a:p>
          <a:p>
            <a:pPr marL="285750" indent="-285750">
              <a:buFont typeface="Arial" pitchFamily="34" charset="0"/>
              <a:buChar char="•"/>
              <a:defRPr/>
            </a:pPr>
            <a:endParaRPr lang="en-US" dirty="0"/>
          </a:p>
        </p:txBody>
      </p:sp>
      <p:pic>
        <p:nvPicPr>
          <p:cNvPr id="3" name="Picture 2" descr="Help signpost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808207" cy="6858000"/>
          </a:xfrm>
          <a:prstGeom prst="rect">
            <a:avLst/>
          </a:prstGeom>
        </p:spPr>
      </p:pic>
      <p:pic>
        <p:nvPicPr>
          <p:cNvPr id="9" name="Audio 8">
            <a:hlinkClick r:id="" action="ppaction://media"/>
            <a:extLst>
              <a:ext uri="{FF2B5EF4-FFF2-40B4-BE49-F238E27FC236}">
                <a16:creationId xmlns:a16="http://schemas.microsoft.com/office/drawing/2014/main" id="{FB4D316F-2A72-B108-A131-09D1DE4D2E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86600" y="4724400"/>
            <a:ext cx="2057400" cy="2057400"/>
          </a:xfrm>
          <a:prstGeom prst="ellipse">
            <a:avLst/>
          </a:prstGeom>
        </p:spPr>
      </p:pic>
    </p:spTree>
  </p:cSld>
  <p:clrMapOvr>
    <a:masterClrMapping/>
  </p:clrMapOvr>
  <p:transition advTm="260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7012" x="9004300" y="2297113"/>
          <p14:tracePt t="7023" x="8924925" y="2244725"/>
          <p14:tracePt t="7041" x="8759825" y="2132013"/>
          <p14:tracePt t="7056" x="8732838" y="2114550"/>
          <p14:tracePt t="7058" x="8707438" y="2079625"/>
          <p14:tracePt t="7075" x="8662988" y="2044700"/>
          <p14:tracePt t="7076" x="8637588" y="1992313"/>
          <p14:tracePt t="7091" x="8602663" y="1957388"/>
          <p14:tracePt t="7107" x="8593138" y="1912938"/>
          <p14:tracePt t="7111" x="8585200" y="1895475"/>
          <p14:tracePt t="7124" x="8575675" y="1895475"/>
          <p14:tracePt t="7125" x="8575675" y="1887538"/>
          <p14:tracePt t="7140" x="8567738" y="1878013"/>
          <p14:tracePt t="7161" x="8567738" y="1870075"/>
          <p14:tracePt t="7182" x="8558213" y="1852613"/>
          <p14:tracePt t="7956" x="8540750" y="1878013"/>
          <p14:tracePt t="7962" x="8532813" y="1887538"/>
          <p14:tracePt t="7972" x="8532813" y="1895475"/>
          <p14:tracePt t="7990" x="8505825" y="1947863"/>
          <p14:tracePt t="7991" x="8488363" y="1965325"/>
          <p14:tracePt t="8006" x="8453438" y="2009775"/>
          <p14:tracePt t="8024" x="8428038" y="2044700"/>
          <p14:tracePt t="8026" x="8393113" y="2079625"/>
          <p14:tracePt t="8041" x="8358188" y="2122488"/>
          <p14:tracePt t="8042" x="8340725" y="2132013"/>
          <p14:tracePt t="8056" x="8323263" y="2149475"/>
          <p14:tracePt t="8057" x="8313738" y="2166938"/>
          <p14:tracePt t="8071" x="8288338" y="2184400"/>
          <p14:tracePt t="8090" x="8253413" y="2227263"/>
          <p14:tracePt t="8104" x="8226425" y="2254250"/>
          <p14:tracePt t="8121" x="8201025" y="2262188"/>
          <p14:tracePt t="8138" x="8191500" y="2289175"/>
          <p14:tracePt t="8154" x="8183563" y="2289175"/>
          <p14:tracePt t="8171" x="8174038" y="2289175"/>
          <p14:tracePt t="8188" x="8174038" y="2297113"/>
          <p14:tracePt t="8209" x="8156575" y="2297113"/>
          <p14:tracePt t="8222" x="8156575" y="2314575"/>
          <p14:tracePt t="8294" x="8156575" y="2324100"/>
          <p14:tracePt t="8309" x="8166100" y="2349500"/>
          <p14:tracePt t="8316" x="8166100" y="2359025"/>
          <p14:tracePt t="8322" x="8174038" y="2393950"/>
          <p14:tracePt t="8337" x="8201025" y="2446338"/>
          <p14:tracePt t="8355" x="8218488" y="2506663"/>
          <p14:tracePt t="8371" x="8253413" y="2586038"/>
          <p14:tracePt t="8388" x="8288338" y="2681288"/>
          <p14:tracePt t="8405" x="8305800" y="2698750"/>
          <p14:tracePt t="8421" x="8340725" y="2725738"/>
          <p14:tracePt t="8422" x="8340725" y="2733675"/>
          <p14:tracePt t="8438" x="8366125" y="2760663"/>
          <p14:tracePt t="8456" x="8383588" y="2770188"/>
          <p14:tracePt t="8457" x="8393113" y="2778125"/>
          <p14:tracePt t="8472" x="8410575" y="2787650"/>
          <p14:tracePt t="8488" x="8418513" y="2795588"/>
          <p14:tracePt t="8505" x="8435975" y="2805113"/>
          <p14:tracePt t="8506" x="8453438" y="2813050"/>
          <p14:tracePt t="8521" x="8470900" y="2822575"/>
          <p14:tracePt t="8523" x="8488363" y="2822575"/>
          <p14:tracePt t="8538" x="8515350" y="2830513"/>
          <p14:tracePt t="8555" x="8567738" y="2840038"/>
          <p14:tracePt t="8557" x="8575675" y="2840038"/>
          <p14:tracePt t="8571" x="8610600" y="2847975"/>
          <p14:tracePt t="8589" x="8628063" y="2857500"/>
          <p14:tracePt t="8607" x="8637588" y="2857500"/>
          <p14:tracePt t="8622" x="8637588" y="2865438"/>
          <p14:tracePt t="8656" x="8645525" y="2865438"/>
          <p14:tracePt t="8691" x="8655050" y="2865438"/>
          <p14:tracePt t="8783" x="8655050" y="2874963"/>
          <p14:tracePt t="8797" x="8662988" y="2874963"/>
          <p14:tracePt t="8939" x="8662988" y="2882900"/>
          <p14:tracePt t="9116" x="8672513" y="2882900"/>
          <p14:tracePt t="9152" x="8689975" y="2882900"/>
          <p14:tracePt t="10336" x="8680450" y="2882900"/>
          <p14:tracePt t="10345" x="8672513" y="2882900"/>
          <p14:tracePt t="10378" x="8662988" y="2882900"/>
          <p14:tracePt t="10385" x="8662988" y="2892425"/>
          <p14:tracePt t="10397" x="8655050" y="2892425"/>
          <p14:tracePt t="10429" x="8637588" y="2892425"/>
          <p14:tracePt t="10462" x="8628063" y="2892425"/>
          <p14:tracePt t="10492" x="8620125" y="2892425"/>
          <p14:tracePt t="10514" x="8610600" y="2892425"/>
          <p14:tracePt t="10520" x="8602663" y="2892425"/>
          <p14:tracePt t="10557" x="8593138" y="2892425"/>
          <p14:tracePt t="10592" x="8585200" y="2892425"/>
          <p14:tracePt t="10628" x="8575675" y="2892425"/>
          <p14:tracePt t="10664" x="8567738" y="2892425"/>
          <p14:tracePt t="10734" x="8558213" y="2892425"/>
          <p14:tracePt t="10782" x="8550275" y="2892425"/>
          <p14:tracePt t="10797" x="8540750" y="2900363"/>
          <p14:tracePt t="10804" x="8532813" y="2900363"/>
          <p14:tracePt t="10810" x="8523288" y="2900363"/>
          <p14:tracePt t="10825" x="8497888" y="2900363"/>
          <p14:tracePt t="10841" x="8488363" y="2900363"/>
          <p14:tracePt t="10856" x="8462963" y="2900363"/>
          <p14:tracePt t="10873" x="8410575" y="2900363"/>
          <p14:tracePt t="10874" x="8393113" y="2900363"/>
          <p14:tracePt t="10891" x="8383588" y="2900363"/>
          <p14:tracePt t="10892" x="8358188" y="2900363"/>
          <p14:tracePt t="10906" x="8340725" y="2900363"/>
          <p14:tracePt t="10921" x="8323263" y="2900363"/>
          <p14:tracePt t="10939" x="8288338" y="2909888"/>
          <p14:tracePt t="10956" x="8270875" y="2909888"/>
          <p14:tracePt t="10972" x="8243888" y="2909888"/>
          <p14:tracePt t="10973" x="8235950" y="2909888"/>
          <p14:tracePt t="10989" x="8166100" y="2909888"/>
          <p14:tracePt t="11004" x="8113713" y="2909888"/>
          <p14:tracePt t="11021" x="8078788" y="2909888"/>
          <p14:tracePt t="11022" x="8061325" y="2909888"/>
          <p14:tracePt t="11037" x="8034338" y="2909888"/>
          <p14:tracePt t="11054" x="7981950" y="2909888"/>
          <p14:tracePt t="11072" x="7929563" y="2909888"/>
          <p14:tracePt t="11088" x="7904163" y="2909888"/>
          <p14:tracePt t="11104" x="7877175" y="2909888"/>
          <p14:tracePt t="11121" x="7859713" y="2909888"/>
          <p14:tracePt t="11138" x="7834313" y="2900363"/>
          <p14:tracePt t="11155" x="7807325" y="2892425"/>
          <p14:tracePt t="11157" x="7799388" y="2892425"/>
          <p14:tracePt t="11171" x="7747000" y="2874963"/>
          <p14:tracePt t="11188" x="7694613" y="2865438"/>
          <p14:tracePt t="11204" x="7659688" y="2857500"/>
          <p14:tracePt t="11221" x="7580313" y="2840038"/>
          <p14:tracePt t="11238" x="7554913" y="2840038"/>
          <p14:tracePt t="11254" x="7510463" y="2830513"/>
          <p14:tracePt t="11271" x="7493000" y="2813050"/>
          <p14:tracePt t="11272" x="7475538" y="2813050"/>
          <p14:tracePt t="11288" x="7440613" y="2805113"/>
          <p14:tracePt t="11305" x="7423150" y="2795588"/>
          <p14:tracePt t="11306" x="7405688" y="2795588"/>
          <p14:tracePt t="11320" x="7380288" y="2787650"/>
          <p14:tracePt t="11338" x="7353300" y="2778125"/>
          <p14:tracePt t="11355" x="7283450" y="2778125"/>
          <p14:tracePt t="11356" x="7265988" y="2778125"/>
          <p14:tracePt t="11371" x="7240588" y="2778125"/>
          <p14:tracePt t="11388" x="7231063" y="2778125"/>
          <p14:tracePt t="11405" x="7223125" y="2778125"/>
          <p14:tracePt t="11421" x="7213600" y="2778125"/>
          <p14:tracePt t="11439" x="7213600" y="2770188"/>
          <p14:tracePt t="11456" x="7205663" y="2770188"/>
          <p14:tracePt t="13641" x="7196138" y="2770188"/>
          <p14:tracePt t="13647" x="7196138" y="2787650"/>
          <p14:tracePt t="13656" x="7188200" y="2805113"/>
          <p14:tracePt t="13674" x="7170738" y="2857500"/>
          <p14:tracePt t="13675" x="7170738" y="2882900"/>
          <p14:tracePt t="13689" x="7161213" y="2917825"/>
          <p14:tracePt t="13690" x="7161213" y="2952750"/>
          <p14:tracePt t="13705" x="7161213" y="3005138"/>
          <p14:tracePt t="13722" x="7153275" y="3040063"/>
          <p14:tracePt t="13722" x="7153275" y="3057525"/>
          <p14:tracePt t="13739" x="7153275" y="3084513"/>
          <p14:tracePt t="13754" x="7153275" y="3109913"/>
          <p14:tracePt t="13772" x="7143750" y="3127375"/>
          <p14:tracePt t="13789" x="7143750" y="3154363"/>
          <p14:tracePt t="13806" x="7143750" y="3162300"/>
          <p14:tracePt t="13823" x="7143750" y="3189288"/>
          <p14:tracePt t="13841" x="7135813" y="3206750"/>
          <p14:tracePt t="13843" x="7135813" y="3214688"/>
          <p14:tracePt t="13857" x="7135813" y="3224213"/>
          <p14:tracePt t="13858" x="7135813" y="3232150"/>
          <p14:tracePt t="13873" x="7126288" y="3232150"/>
          <p14:tracePt t="13894" x="7126288" y="3241675"/>
          <p14:tracePt t="13921" x="7126288" y="3249613"/>
          <p14:tracePt t="15064" x="7153275" y="3249613"/>
          <p14:tracePt t="15070" x="7178675" y="3249613"/>
          <p14:tracePt t="15078" x="7196138" y="3249613"/>
          <p14:tracePt t="15095" x="7240588" y="3259138"/>
          <p14:tracePt t="15106" x="7275513" y="3259138"/>
          <p14:tracePt t="15124" x="7310438" y="3259138"/>
          <p14:tracePt t="15141" x="7362825" y="3276600"/>
          <p14:tracePt t="15156" x="7380288" y="3276600"/>
          <p14:tracePt t="15157" x="7397750" y="3284538"/>
          <p14:tracePt t="15173" x="7450138" y="3294063"/>
          <p14:tracePt t="15175" x="7475538" y="3302000"/>
          <p14:tracePt t="15190" x="7537450" y="3319463"/>
          <p14:tracePt t="15206" x="7554913" y="3319463"/>
          <p14:tracePt t="15208" x="7589838" y="3328988"/>
          <p14:tracePt t="15223" x="7615238" y="3336925"/>
          <p14:tracePt t="15239" x="7624763" y="3336925"/>
          <p14:tracePt t="15293" x="7624763" y="3346450"/>
          <p14:tracePt t="15327" x="7624763" y="3354388"/>
          <p14:tracePt t="15347" x="7615238" y="3363913"/>
          <p14:tracePt t="15357" x="7572375" y="3389313"/>
          <p14:tracePt t="15363" x="7545388" y="3416300"/>
          <p14:tracePt t="15373" x="7510463" y="3433763"/>
          <p14:tracePt t="15374" x="7493000" y="3441700"/>
          <p14:tracePt t="15389" x="7467600" y="3459163"/>
          <p14:tracePt t="15405" x="7388225" y="3486150"/>
          <p14:tracePt t="15423" x="7327900" y="3511550"/>
          <p14:tracePt t="15440" x="7300913" y="3511550"/>
          <p14:tracePt t="15456" x="7265988" y="3511550"/>
          <p14:tracePt t="15482" x="7258050" y="3511550"/>
          <p14:tracePt t="15496" x="7248525" y="3511550"/>
          <p14:tracePt t="15565" x="7248525" y="3521075"/>
          <p14:tracePt t="15588" x="7248525" y="3529013"/>
          <p14:tracePt t="15624" x="7248525" y="3538538"/>
          <p14:tracePt t="15653" x="7248525" y="3546475"/>
          <p14:tracePt t="15688" x="7248525" y="3556000"/>
          <p14:tracePt t="17854" x="7248525" y="3563938"/>
          <p14:tracePt t="17863" x="7248525" y="3573463"/>
          <p14:tracePt t="17869" x="7240588" y="3598863"/>
          <p14:tracePt t="17895" x="7213600" y="3660775"/>
          <p14:tracePt t="17912" x="7188200" y="3721100"/>
          <p14:tracePt t="17926" x="7170738" y="3738563"/>
          <p14:tracePt t="17939" x="7170738" y="3748088"/>
          <p14:tracePt t="17940" x="7161213" y="3756025"/>
          <p14:tracePt t="17955" x="7153275" y="3783013"/>
          <p14:tracePt t="17974" x="7153275" y="3790950"/>
          <p14:tracePt t="17975" x="7143750" y="3800475"/>
          <p14:tracePt t="17993" x="7135813" y="3825875"/>
          <p14:tracePt t="18006" x="7126288" y="3852863"/>
          <p14:tracePt t="18024" x="7100888" y="3887788"/>
          <p14:tracePt t="18041" x="7091363" y="3922713"/>
          <p14:tracePt t="18057" x="7083425" y="3930650"/>
          <p14:tracePt t="18076" x="7083425" y="3940175"/>
          <p14:tracePt t="18096" x="7083425" y="3948113"/>
          <p14:tracePt t="18124" x="7083425" y="3957638"/>
          <p14:tracePt t="18168" x="7083425" y="3965575"/>
          <p14:tracePt t="18189" x="7083425" y="3975100"/>
          <p14:tracePt t="18203" x="7083425" y="3983038"/>
          <p14:tracePt t="18223" x="7083425" y="3992563"/>
          <p14:tracePt t="18239" x="7083425" y="4000500"/>
          <p14:tracePt t="18259" x="7083425" y="4010025"/>
          <p14:tracePt t="18265" x="7091363" y="4010025"/>
          <p14:tracePt t="18308" x="7091363" y="4017963"/>
          <p14:tracePt t="18331" x="7100888" y="4017963"/>
          <p14:tracePt t="18345" x="7100888" y="4027488"/>
          <p14:tracePt t="18367" x="7108825" y="4027488"/>
          <p14:tracePt t="18460" x="7118350" y="4027488"/>
          <p14:tracePt t="18490" x="7126288" y="4027488"/>
          <p14:tracePt t="18517" x="7135813" y="4027488"/>
          <p14:tracePt t="18523" x="7143750" y="4027488"/>
          <p14:tracePt t="18542" x="7153275" y="4027488"/>
          <p14:tracePt t="18557" x="7178675" y="4027488"/>
          <p14:tracePt t="18592" x="7188200" y="4027488"/>
          <p14:tracePt t="18613" x="7196138" y="4027488"/>
          <p14:tracePt t="18685" x="7205663" y="4027488"/>
          <p14:tracePt t="18722" x="7213600" y="4027488"/>
          <p14:tracePt t="18757" x="7223125" y="4027488"/>
          <p14:tracePt t="19620" x="7240588" y="4027488"/>
          <p14:tracePt t="19627" x="7248525" y="4027488"/>
          <p14:tracePt t="19648" x="7258050" y="4027488"/>
          <p14:tracePt t="19656" x="7275513" y="4035425"/>
          <p14:tracePt t="19672" x="7283450" y="4052888"/>
          <p14:tracePt t="19690" x="7300913" y="4070350"/>
          <p14:tracePt t="19706" x="7318375" y="4079875"/>
          <p14:tracePt t="19722" x="7327900" y="4087813"/>
          <p14:tracePt t="19741" x="7335838" y="4097338"/>
          <p14:tracePt t="19761" x="7353300" y="4097338"/>
          <p14:tracePt t="19772" x="7353300" y="4105275"/>
          <p14:tracePt t="19839" x="7362825" y="4105275"/>
          <p14:tracePt t="20041" x="7362825" y="4097338"/>
          <p14:tracePt t="20049" x="7345363" y="4087813"/>
          <p14:tracePt t="20059" x="7345363" y="4079875"/>
          <p14:tracePt t="20072" x="7335838" y="4070350"/>
          <p14:tracePt t="20109" x="7335838" y="4062413"/>
          <p14:tracePt t="20130" x="7335838" y="4052888"/>
          <p14:tracePt t="20138" x="7327900" y="4052888"/>
          <p14:tracePt t="20159" x="7327900" y="4044950"/>
          <p14:tracePt t="20173" x="7318375" y="4044950"/>
          <p14:tracePt t="20201" x="7318375" y="4035425"/>
          <p14:tracePt t="20207" x="7310438" y="4035425"/>
          <p14:tracePt t="20222" x="7310438" y="4027488"/>
          <p14:tracePt t="20258" x="7310438" y="4017963"/>
          <p14:tracePt t="20285" x="7310438" y="4010025"/>
          <p14:tracePt t="20321" x="7310438" y="4000500"/>
          <p14:tracePt t="24389" x="7318375" y="3992563"/>
          <p14:tracePt t="24396" x="7327900" y="3975100"/>
          <p14:tracePt t="24405" x="7345363" y="3965575"/>
          <p14:tracePt t="24422" x="7397750" y="3895725"/>
          <p14:tracePt t="24423" x="7423150" y="3870325"/>
          <p14:tracePt t="24439" x="7485063" y="3738563"/>
          <p14:tracePt t="24455" x="7537450" y="3598863"/>
          <p14:tracePt t="24472" x="7615238" y="3459163"/>
          <p14:tracePt t="24473" x="7642225" y="3363913"/>
          <p14:tracePt t="24488" x="7677150" y="3284538"/>
          <p14:tracePt t="24505" x="7772400" y="3084513"/>
          <p14:tracePt t="24522" x="7824788" y="2944813"/>
          <p14:tracePt t="24523" x="7859713" y="2847975"/>
          <p14:tracePt t="24538" x="7894638" y="2760663"/>
          <p14:tracePt t="24540" x="7929563" y="2663825"/>
          <p14:tracePt t="24555" x="7991475" y="2454275"/>
          <p14:tracePt t="24572" x="8034338" y="2262188"/>
          <p14:tracePt t="24574" x="8061325" y="2139950"/>
          <p14:tracePt t="24588" x="8096250" y="1860550"/>
          <p14:tracePt t="24606" x="8104188" y="1633538"/>
          <p14:tracePt t="24622" x="8113713" y="1398588"/>
          <p14:tracePt t="24623" x="8113713" y="1284288"/>
          <p14:tracePt t="24637" x="8113713" y="1065213"/>
          <p14:tracePt t="24656" x="8078788" y="838200"/>
          <p14:tracePt t="24672" x="8034338" y="541338"/>
          <p14:tracePt t="24688" x="7991475" y="376238"/>
          <p14:tracePt t="24705" x="7956550" y="236538"/>
          <p14:tracePt t="24707" x="7912100" y="157163"/>
          <p14:tracePt t="24722" x="7851775" y="444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5780532" cy="1143000"/>
          </a:xfrm>
        </p:spPr>
        <p:txBody>
          <a:bodyPr>
            <a:normAutofit/>
          </a:bodyPr>
          <a:lstStyle/>
          <a:p>
            <a:r>
              <a:rPr lang="en-US" sz="3200" b="1" dirty="0"/>
              <a:t>how do I earn a credit?</a:t>
            </a:r>
          </a:p>
        </p:txBody>
      </p:sp>
      <p:pic>
        <p:nvPicPr>
          <p:cNvPr id="1026" name="Picture 2" descr="C:\Users\student\AppData\Local\Microsoft\Windows\Temporary Internet Files\Content.IE5\XEVPGCR9\MP90044239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7732" y="76200"/>
            <a:ext cx="2780157" cy="250242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228600" y="2438400"/>
            <a:ext cx="8610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781050" lvl="1" indent="-342900" eaLnBrk="1" hangingPunct="1">
              <a:buClr>
                <a:srgbClr val="CC0000"/>
              </a:buClr>
              <a:defRPr/>
            </a:pPr>
            <a:r>
              <a:rPr kumimoji="0" lang="en-US" altLang="en-US" sz="2000" b="0" i="0" u="none" strike="noStrike" kern="0" cap="none" spc="0" normalizeH="0" baseline="0" noProof="0" dirty="0">
                <a:ln>
                  <a:noFill/>
                </a:ln>
                <a:effectLst/>
                <a:uLnTx/>
                <a:uFillTx/>
                <a:latin typeface="Verdana"/>
              </a:rPr>
              <a:t>A student earns a credit when he or she successfully completes a course by earning a minimum grade of a 70 </a:t>
            </a:r>
            <a:r>
              <a:rPr kumimoji="0" lang="en-US" altLang="en-US" sz="2000" b="0" i="1" u="none" strike="noStrike" kern="0" cap="none" spc="0" normalizeH="0" baseline="0" noProof="0" dirty="0">
                <a:ln>
                  <a:noFill/>
                </a:ln>
                <a:effectLst/>
                <a:uLnTx/>
                <a:uFillTx/>
                <a:latin typeface="Verdana"/>
              </a:rPr>
              <a:t>AND</a:t>
            </a:r>
            <a:r>
              <a:rPr kumimoji="0" lang="en-US" altLang="en-US" sz="2000" b="0" i="0" u="none" strike="noStrike" kern="0" cap="none" spc="0" normalizeH="0" baseline="0" noProof="0" dirty="0">
                <a:ln>
                  <a:noFill/>
                </a:ln>
                <a:effectLst/>
                <a:uLnTx/>
                <a:uFillTx/>
                <a:latin typeface="Verdana"/>
              </a:rPr>
              <a:t> being in attendance 90% of the time. </a:t>
            </a:r>
          </a:p>
          <a:p>
            <a:pPr marL="781050" lvl="1" indent="-342900" eaLnBrk="1" hangingPunct="1">
              <a:buClr>
                <a:srgbClr val="CC0000"/>
              </a:buClr>
              <a:defRPr/>
            </a:pPr>
            <a:endParaRPr kumimoji="0" lang="en-US" altLang="en-US" sz="2000" b="0" i="0" u="none" strike="noStrike" kern="0" cap="none" spc="0" normalizeH="0" baseline="0" noProof="0" dirty="0">
              <a:ln>
                <a:noFill/>
              </a:ln>
              <a:effectLst/>
              <a:uLnTx/>
              <a:uFillTx/>
              <a:latin typeface="Verdana"/>
            </a:endParaRPr>
          </a:p>
          <a:p>
            <a:pPr lvl="1" eaLnBrk="1" hangingPunct="1">
              <a:buClr>
                <a:srgbClr val="CC0000"/>
              </a:buClr>
              <a:defRPr/>
            </a:pPr>
            <a:r>
              <a:rPr kumimoji="0" lang="en-US" altLang="en-US" sz="2000" b="0" i="0" u="none" strike="noStrike" kern="0" cap="none" spc="0" normalizeH="0" baseline="0" noProof="0" dirty="0">
                <a:ln>
                  <a:noFill/>
                </a:ln>
                <a:effectLst/>
                <a:uLnTx/>
                <a:uFillTx/>
                <a:latin typeface="Verdana"/>
              </a:rPr>
              <a:t>Students earn a half credit for each successfully completed semester class.  </a:t>
            </a:r>
          </a:p>
          <a:p>
            <a:pPr lvl="1" eaLnBrk="1" hangingPunct="1">
              <a:buClr>
                <a:srgbClr val="CC0000"/>
              </a:buClr>
              <a:defRPr/>
            </a:pPr>
            <a:endParaRPr kumimoji="0" lang="en-US" altLang="en-US" sz="2000" b="0" i="0" u="none" strike="noStrike" kern="0" cap="none" spc="0" normalizeH="0" baseline="0" noProof="0" dirty="0">
              <a:ln>
                <a:noFill/>
              </a:ln>
              <a:effectLst/>
              <a:uLnTx/>
              <a:uFillTx/>
              <a:latin typeface="Verdana"/>
            </a:endParaRPr>
          </a:p>
          <a:p>
            <a:pPr lvl="1" eaLnBrk="1" hangingPunct="1">
              <a:buClr>
                <a:srgbClr val="CC0000"/>
              </a:buClr>
              <a:defRPr/>
            </a:pPr>
            <a:r>
              <a:rPr lang="en-US" altLang="en-US" sz="2000" kern="0" noProof="0" dirty="0">
                <a:latin typeface="Verdana"/>
              </a:rPr>
              <a:t>Students may earn credit if the year-end average is 70% or better.</a:t>
            </a:r>
          </a:p>
          <a:p>
            <a:pPr lvl="1" eaLnBrk="1" hangingPunct="1">
              <a:buClr>
                <a:srgbClr val="CC0000"/>
              </a:buClr>
              <a:defRPr/>
            </a:pPr>
            <a:endParaRPr lang="en-US" altLang="en-US" sz="2000" kern="0" noProof="0" dirty="0">
              <a:latin typeface="Verdana"/>
            </a:endParaRPr>
          </a:p>
          <a:p>
            <a:pPr lvl="1" eaLnBrk="1" hangingPunct="1">
              <a:buClr>
                <a:srgbClr val="CC0000"/>
              </a:buClr>
              <a:defRPr/>
            </a:pPr>
            <a:r>
              <a:rPr kumimoji="0" lang="en-US" altLang="en-US" sz="2000" b="0" i="0" u="none" strike="noStrike" kern="0" cap="none" spc="0" normalizeH="0" baseline="0" dirty="0">
                <a:ln>
                  <a:noFill/>
                </a:ln>
                <a:effectLst/>
                <a:uLnTx/>
                <a:uFillTx/>
                <a:latin typeface="Verdana"/>
              </a:rPr>
              <a:t>Students must earn a particular number of credits to be promoted from one grade to the next and to graduate.</a:t>
            </a:r>
            <a:endParaRPr kumimoji="0" lang="en-US" altLang="en-US" sz="2000" b="0" i="0" u="none" strike="noStrike" kern="0" cap="none" spc="0" normalizeH="0" baseline="0" noProof="0" dirty="0">
              <a:ln>
                <a:noFill/>
              </a:ln>
              <a:effectLst/>
              <a:uLnTx/>
              <a:uFillTx/>
              <a:latin typeface="Verdana"/>
            </a:endParaRPr>
          </a:p>
          <a:p>
            <a:pPr marL="471487" marR="0" lvl="1" indent="0" algn="l" defTabSz="914400" rtl="0" eaLnBrk="1" fontAlgn="base" latinLnBrk="0" hangingPunct="1">
              <a:lnSpc>
                <a:spcPct val="100000"/>
              </a:lnSpc>
              <a:spcBef>
                <a:spcPct val="20000"/>
              </a:spcBef>
              <a:spcAft>
                <a:spcPct val="0"/>
              </a:spcAft>
              <a:buClr>
                <a:srgbClr val="CC0000"/>
              </a:buClr>
              <a:buSzTx/>
              <a:buNone/>
              <a:tabLst/>
              <a:defRPr/>
            </a:pPr>
            <a:endParaRPr kumimoji="0" lang="en-US" altLang="en-US" sz="2800" b="0" i="0" u="none" strike="noStrike" kern="0" cap="none" spc="0" normalizeH="0" baseline="0" noProof="0" dirty="0">
              <a:ln>
                <a:noFill/>
              </a:ln>
              <a:solidFill>
                <a:srgbClr val="000000"/>
              </a:solidFill>
              <a:effectLst/>
              <a:uLnTx/>
              <a:uFillTx/>
              <a:latin typeface="Verdana"/>
            </a:endParaRPr>
          </a:p>
        </p:txBody>
      </p:sp>
      <p:pic>
        <p:nvPicPr>
          <p:cNvPr id="9" name="Audio 8">
            <a:hlinkClick r:id="" action="ppaction://media"/>
            <a:extLst>
              <a:ext uri="{FF2B5EF4-FFF2-40B4-BE49-F238E27FC236}">
                <a16:creationId xmlns:a16="http://schemas.microsoft.com/office/drawing/2014/main" id="{C4F5EA71-3E0B-8B98-D5CD-611EF2AC8A7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810500" y="5486400"/>
            <a:ext cx="2057400" cy="2057400"/>
          </a:xfrm>
          <a:prstGeom prst="ellipse">
            <a:avLst/>
          </a:prstGeom>
        </p:spPr>
      </p:pic>
    </p:spTree>
    <p:extLst>
      <p:ext uri="{BB962C8B-B14F-4D97-AF65-F5344CB8AC3E}">
        <p14:creationId xmlns:p14="http://schemas.microsoft.com/office/powerpoint/2010/main" val="1453889824"/>
      </p:ext>
    </p:extLst>
  </p:cSld>
  <p:clrMapOvr>
    <a:masterClrMapping/>
  </p:clrMapOvr>
  <mc:AlternateContent xmlns:mc="http://schemas.openxmlformats.org/markup-compatibility/2006" xmlns:p14="http://schemas.microsoft.com/office/powerpoint/2010/main">
    <mc:Choice Requires="p14">
      <p:transition spd="slow" p14:dur="2000" advTm="126118"/>
    </mc:Choice>
    <mc:Fallback xmlns="">
      <p:transition spd="slow" advTm="12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1841" x="5300663" y="184150"/>
          <p14:tracePt t="11843" x="5038725" y="358775"/>
          <p14:tracePt t="11852" x="4716463" y="568325"/>
          <p14:tracePt t="11853" x="4287838" y="777875"/>
          <p14:tracePt t="11871" x="3589338" y="1144588"/>
          <p14:tracePt t="11886" x="2890838" y="1423988"/>
          <p14:tracePt t="11903" x="2427288" y="1590675"/>
          <p14:tracePt t="11919" x="2314575" y="1643063"/>
          <p14:tracePt t="11936" x="2244725" y="1668463"/>
          <p14:tracePt t="11938" x="2227263" y="1685925"/>
          <p14:tracePt t="11946" x="2227263" y="1695450"/>
          <p14:tracePt t="11963" x="2200275" y="1720850"/>
          <p14:tracePt t="11981" x="2165350" y="1755775"/>
          <p14:tracePt t="11997" x="2157413" y="1765300"/>
          <p14:tracePt t="12014" x="2157413" y="1800225"/>
          <p14:tracePt t="12015" x="2147888" y="1825625"/>
          <p14:tracePt t="12033" x="2112963" y="1878013"/>
          <p14:tracePt t="12048" x="2087563" y="1912938"/>
          <p14:tracePt t="12065" x="2060575" y="1957388"/>
          <p14:tracePt t="12066" x="2052638" y="1992313"/>
          <p14:tracePt t="12084" x="2017713" y="2062163"/>
          <p14:tracePt t="12096" x="2008188" y="2139950"/>
          <p14:tracePt t="12114" x="1990725" y="2254250"/>
          <p14:tracePt t="12115" x="1990725" y="2279650"/>
          <p14:tracePt t="12129" x="1973263" y="2428875"/>
          <p14:tracePt t="12146" x="1965325" y="2516188"/>
          <p14:tracePt t="12164" x="1965325" y="2576513"/>
          <p14:tracePt t="12165" x="1965325" y="2603500"/>
          <p14:tracePt t="12179" x="1965325" y="2646363"/>
          <p14:tracePt t="12196" x="1965325" y="2708275"/>
          <p14:tracePt t="12213" x="1965325" y="2770188"/>
          <p14:tracePt t="12214" x="1965325" y="2787650"/>
          <p14:tracePt t="12230" x="1947863" y="2882900"/>
          <p14:tracePt t="12246" x="1920875" y="2952750"/>
          <p14:tracePt t="12263" x="1895475" y="2997200"/>
          <p14:tracePt t="12264" x="1895475" y="3014663"/>
          <p14:tracePt t="12280" x="1843088" y="3049588"/>
          <p14:tracePt t="12297" x="1781175" y="3067050"/>
          <p14:tracePt t="12313" x="1685925" y="3109913"/>
          <p14:tracePt t="12314" x="1606550" y="3136900"/>
          <p14:tracePt t="12329" x="1511300" y="3171825"/>
          <p14:tracePt t="12346" x="1441450" y="3206750"/>
          <p14:tracePt t="12363" x="1371600" y="3232150"/>
          <p14:tracePt t="12381" x="1344613" y="3249613"/>
          <p14:tracePt t="12399" x="1319213" y="3259138"/>
          <p14:tracePt t="12413" x="1284288" y="3302000"/>
          <p14:tracePt t="12432" x="1249363" y="3371850"/>
          <p14:tracePt t="12433" x="1239838" y="3398838"/>
          <p14:tracePt t="12447" x="1239838" y="3468688"/>
          <p14:tracePt t="12462" x="1249363" y="3521075"/>
          <p14:tracePt t="12482" x="1284288" y="3608388"/>
          <p14:tracePt t="12483" x="1327150" y="3660775"/>
          <p14:tracePt t="12496" x="1354138" y="3686175"/>
          <p14:tracePt t="12512" x="1431925" y="3756025"/>
          <p14:tracePt t="12532" x="1476375" y="3765550"/>
          <p14:tracePt t="12532" x="1493838" y="3765550"/>
          <p14:tracePt t="12549" x="1528763" y="3713163"/>
          <p14:tracePt t="12562" x="1554163" y="3625850"/>
          <p14:tracePt t="12580" x="1554163" y="3581400"/>
          <p14:tracePt t="12597" x="1536700" y="3546475"/>
          <p14:tracePt t="12598" x="1519238" y="3538538"/>
          <p14:tracePt t="12613" x="1476375" y="3511550"/>
          <p14:tracePt t="12633" x="1414463" y="3511550"/>
          <p14:tracePt t="12647" x="1397000" y="3511550"/>
          <p14:tracePt t="12647" x="1371600" y="3511550"/>
          <p14:tracePt t="12663" x="1336675" y="3521075"/>
          <p14:tracePt t="12681" x="1327150" y="3529013"/>
          <p14:tracePt t="12682" x="1319213" y="3538538"/>
          <p14:tracePt t="12696" x="1309688" y="3563938"/>
          <p14:tracePt t="12697" x="1309688" y="3573463"/>
          <p14:tracePt t="12713" x="1309688" y="3590925"/>
          <p14:tracePt t="12730" x="1327150" y="3616325"/>
          <p14:tracePt t="12747" x="1397000" y="3651250"/>
          <p14:tracePt t="12762" x="1431925" y="3651250"/>
          <p14:tracePt t="12782" x="1449388" y="3651250"/>
          <p14:tracePt t="12909" x="1458913" y="3651250"/>
          <p14:tracePt t="12916" x="1476375" y="3643313"/>
          <p14:tracePt t="12923" x="1493838" y="3643313"/>
          <p14:tracePt t="12946" x="1528763" y="3633788"/>
          <p14:tracePt t="12964" x="1598613" y="3616325"/>
          <p14:tracePt t="12981" x="1658938" y="3616325"/>
          <p14:tracePt t="13000" x="1728788" y="3616325"/>
          <p14:tracePt t="13001" x="1781175" y="3633788"/>
          <p14:tracePt t="13014" x="1860550" y="3633788"/>
          <p14:tracePt t="13014" x="1903413" y="3633788"/>
          <p14:tracePt t="13030" x="2017713" y="3643313"/>
          <p14:tracePt t="13046" x="2192338" y="3643313"/>
          <p14:tracePt t="13064" x="2444750" y="3643313"/>
          <p14:tracePt t="13081" x="2611438" y="3643313"/>
          <p14:tracePt t="13096" x="2733675" y="3616325"/>
          <p14:tracePt t="13113" x="2811463" y="3598863"/>
          <p14:tracePt t="13129" x="2873375" y="3590925"/>
          <p14:tracePt t="13146" x="2881313" y="3590925"/>
          <p14:tracePt t="13163" x="2890838" y="3590925"/>
          <p14:tracePt t="13179" x="2898775" y="3590925"/>
          <p14:tracePt t="13243" x="2908300" y="3590925"/>
          <p14:tracePt t="13279" x="2916238" y="3590925"/>
          <p14:tracePt t="13312" x="2925763" y="3590925"/>
          <p14:tracePt t="13334" x="2943225" y="3590925"/>
          <p14:tracePt t="13341" x="2960688" y="3598863"/>
          <p14:tracePt t="13356" x="2978150" y="3608388"/>
          <p14:tracePt t="13364" x="2995613" y="3616325"/>
          <p14:tracePt t="13380" x="3021013" y="3616325"/>
          <p14:tracePt t="13397" x="3030538" y="3625850"/>
          <p14:tracePt t="13398" x="3048000" y="3625850"/>
          <p14:tracePt t="13413" x="3057525" y="3633788"/>
          <p14:tracePt t="13430" x="3082925" y="3633788"/>
          <p14:tracePt t="13446" x="3117850" y="3633788"/>
          <p14:tracePt t="13448" x="3152775" y="3633788"/>
          <p14:tracePt t="13463" x="3205163" y="3633788"/>
          <p14:tracePt t="13482" x="3267075" y="3625850"/>
          <p14:tracePt t="13484" x="3327400" y="3625850"/>
          <p14:tracePt t="13499" x="3414713" y="3625850"/>
          <p14:tracePt t="13515" x="3519488" y="3608388"/>
          <p14:tracePt t="13521" x="3554413" y="3608388"/>
          <p14:tracePt t="13531" x="3606800" y="3608388"/>
          <p14:tracePt t="13548" x="3668713" y="3616325"/>
          <p14:tracePt t="13550" x="3703638" y="3616325"/>
          <p14:tracePt t="13563" x="3746500" y="3633788"/>
          <p14:tracePt t="13583" x="3781425" y="3660775"/>
          <p14:tracePt t="13597" x="3790950" y="3668713"/>
          <p14:tracePt t="13598" x="3798888" y="3668713"/>
          <p14:tracePt t="13615" x="3808413" y="3686175"/>
          <p14:tracePt t="13631" x="3816350" y="3686175"/>
          <p14:tracePt t="13647" x="3833813" y="3695700"/>
          <p14:tracePt t="13665" x="3851275" y="3703638"/>
          <p14:tracePt t="13682" x="3868738" y="3713163"/>
          <p14:tracePt t="13683" x="3886200" y="3721100"/>
          <p14:tracePt t="13698" x="3921125" y="3721100"/>
          <p14:tracePt t="13714" x="3948113" y="3721100"/>
          <p14:tracePt t="13731" x="4008438" y="3721100"/>
          <p14:tracePt t="13747" x="4043363" y="3721100"/>
          <p14:tracePt t="13763" x="4087813" y="3713163"/>
          <p14:tracePt t="13780" x="4157663" y="3703638"/>
          <p14:tracePt t="13796" x="4217988" y="3686175"/>
          <p14:tracePt t="13813" x="4270375" y="3668713"/>
          <p14:tracePt t="13830" x="4375150" y="3668713"/>
          <p14:tracePt t="13846" x="4427538" y="3668713"/>
          <p14:tracePt t="13864" x="4471988" y="3678238"/>
          <p14:tracePt t="13880" x="4489450" y="3678238"/>
          <p14:tracePt t="13898" x="4497388" y="3678238"/>
          <p14:tracePt t="13952" x="4514850" y="3678238"/>
          <p14:tracePt t="14029" x="4514850" y="3686175"/>
          <p14:tracePt t="14035" x="4506913" y="3686175"/>
          <p14:tracePt t="14376" x="4541838" y="3686175"/>
          <p14:tracePt t="14384" x="4594225" y="3660775"/>
          <p14:tracePt t="14386" x="4629150" y="3651250"/>
          <p14:tracePt t="14391" x="4654550" y="3651250"/>
          <p14:tracePt t="14405" x="4724400" y="3633788"/>
          <p14:tracePt t="14412" x="4741863" y="3633788"/>
          <p14:tracePt t="14432" x="4856163" y="3625850"/>
          <p14:tracePt t="14447" x="4899025" y="3608388"/>
          <p14:tracePt t="14465" x="4933950" y="3608388"/>
          <p14:tracePt t="14483" x="4968875" y="3608388"/>
          <p14:tracePt t="14498" x="5003800" y="3608388"/>
          <p14:tracePt t="14516" x="5013325" y="3608388"/>
          <p14:tracePt t="14533" x="5030788" y="3608388"/>
          <p14:tracePt t="14535" x="5038725" y="3608388"/>
          <p14:tracePt t="14569" x="5048250" y="3608388"/>
          <p14:tracePt t="14589" x="5056188" y="3608388"/>
          <p14:tracePt t="14603" x="5065713" y="3608388"/>
          <p14:tracePt t="14610" x="5073650" y="3608388"/>
          <p14:tracePt t="14624" x="5083175" y="3608388"/>
          <p14:tracePt t="14630" x="5091113" y="3608388"/>
          <p14:tracePt t="14647" x="5108575" y="3616325"/>
          <p14:tracePt t="14664" x="5153025" y="3616325"/>
          <p14:tracePt t="14667" x="5178425" y="3616325"/>
          <p14:tracePt t="14683" x="5248275" y="3616325"/>
          <p14:tracePt t="14700" x="5327650" y="3616325"/>
          <p14:tracePt t="14716" x="5457825" y="3590925"/>
          <p14:tracePt t="14718" x="5537200" y="3581400"/>
          <p14:tracePt t="14732" x="5667375" y="3573463"/>
          <p14:tracePt t="14752" x="5876925" y="3556000"/>
          <p14:tracePt t="14766" x="5956300" y="3538538"/>
          <p14:tracePt t="14767" x="5999163" y="3538538"/>
          <p14:tracePt t="14782" x="6086475" y="3538538"/>
          <p14:tracePt t="14800" x="6165850" y="3538538"/>
          <p14:tracePt t="14802" x="6210300" y="3538538"/>
          <p14:tracePt t="14816" x="6245225" y="3538538"/>
          <p14:tracePt t="14835" x="6280150" y="3538538"/>
          <p14:tracePt t="14852" x="6280150" y="3546475"/>
          <p14:tracePt t="14864" x="6288088" y="3546475"/>
          <p14:tracePt t="14886" x="6297613" y="3556000"/>
          <p14:tracePt t="14965" x="6305550" y="3556000"/>
          <p14:tracePt t="15110" x="6315075" y="3556000"/>
          <p14:tracePt t="15141" x="6323013" y="3556000"/>
          <p14:tracePt t="15155" x="6350000" y="3556000"/>
          <p14:tracePt t="15163" x="6375400" y="3556000"/>
          <p14:tracePt t="15169" x="6402388" y="3556000"/>
          <p14:tracePt t="15179" x="6462713" y="3556000"/>
          <p14:tracePt t="15197" x="6584950" y="3529013"/>
          <p14:tracePt t="15198" x="6664325" y="3511550"/>
          <p14:tracePt t="15212" x="6811963" y="3503613"/>
          <p14:tracePt t="15229" x="6943725" y="3503613"/>
          <p14:tracePt t="15246" x="7065963" y="3503613"/>
          <p14:tracePt t="15247" x="7108825" y="3511550"/>
          <p14:tracePt t="15263" x="7178675" y="3521075"/>
          <p14:tracePt t="15282" x="7213600" y="3538538"/>
          <p14:tracePt t="15283" x="7231063" y="3538538"/>
          <p14:tracePt t="15296" x="7240588" y="3538538"/>
          <p14:tracePt t="15319" x="7248525" y="3538538"/>
          <p14:tracePt t="15332" x="7248525" y="3546475"/>
          <p14:tracePt t="15347" x="7258050" y="3546475"/>
          <p14:tracePt t="15368" x="7258050" y="3556000"/>
          <p14:tracePt t="16034" x="7283450" y="3556000"/>
          <p14:tracePt t="16042" x="7327900" y="3546475"/>
          <p14:tracePt t="16048" x="7380288" y="3546475"/>
          <p14:tracePt t="16064" x="7467600" y="3529013"/>
          <p14:tracePt t="16080" x="7562850" y="3521075"/>
          <p14:tracePt t="16096" x="7642225" y="3503613"/>
          <p14:tracePt t="16114" x="7720013" y="3476625"/>
          <p14:tracePt t="16130" x="7754938" y="3441700"/>
          <p14:tracePt t="16147" x="7834313" y="3354388"/>
          <p14:tracePt t="16163" x="7877175" y="3302000"/>
          <p14:tracePt t="16181" x="7904163" y="3241675"/>
          <p14:tracePt t="16182" x="7912100" y="3232150"/>
          <p14:tracePt t="16197" x="7929563" y="3179763"/>
          <p14:tracePt t="16213" x="7956550" y="3144838"/>
          <p14:tracePt t="16230" x="7974013" y="3109913"/>
          <p14:tracePt t="16247" x="7991475" y="3084513"/>
          <p14:tracePt t="16247" x="7999413" y="3084513"/>
          <p14:tracePt t="16263" x="8008938" y="3067050"/>
          <p14:tracePt t="16279" x="8016875" y="3067050"/>
          <p14:tracePt t="16296" x="8026400" y="3049588"/>
          <p14:tracePt t="16313" x="8026400" y="3040063"/>
          <p14:tracePt t="16339" x="8026400" y="3032125"/>
          <p14:tracePt t="16353" x="8026400" y="3022600"/>
          <p14:tracePt t="16374" x="8026400" y="3014663"/>
          <p14:tracePt t="16396" x="8016875" y="3014663"/>
          <p14:tracePt t="16402" x="7991475" y="3005138"/>
          <p14:tracePt t="16412" x="7974013" y="2997200"/>
          <p14:tracePt t="16429" x="7929563" y="2997200"/>
          <p14:tracePt t="16446" x="7799388" y="3040063"/>
          <p14:tracePt t="16463" x="7650163" y="3136900"/>
          <p14:tracePt t="16480" x="7327900" y="3311525"/>
          <p14:tracePt t="16496" x="7100888" y="3459163"/>
          <p14:tracePt t="16513" x="6846888" y="3581400"/>
          <p14:tracePt t="16530" x="6445250" y="3703638"/>
          <p14:tracePt t="16546" x="6148388" y="3748088"/>
          <p14:tracePt t="16563" x="5894388" y="3773488"/>
          <p14:tracePt t="16580" x="5537200" y="3800475"/>
          <p14:tracePt t="16596" x="5310188" y="3790950"/>
          <p14:tracePt t="16613" x="5153025" y="3765550"/>
          <p14:tracePt t="16614" x="5056188" y="3738563"/>
          <p14:tracePt t="16629" x="4951413" y="3713163"/>
          <p14:tracePt t="16647" x="4706938" y="3633788"/>
          <p14:tracePt t="16664" x="4567238" y="3581400"/>
          <p14:tracePt t="16665" x="4489450" y="3563938"/>
          <p14:tracePt t="16680" x="4357688" y="3538538"/>
          <p14:tracePt t="16697" x="4262438" y="3521075"/>
          <p14:tracePt t="16713" x="4175125" y="3503613"/>
          <p14:tracePt t="16715" x="4130675" y="3486150"/>
          <p14:tracePt t="16729" x="4087813" y="3468688"/>
          <p14:tracePt t="16746" x="4052888" y="3451225"/>
          <p14:tracePt t="16763" x="4025900" y="3433763"/>
          <p14:tracePt t="16764" x="4025900" y="3424238"/>
          <p14:tracePt t="16780" x="4000500" y="3398838"/>
          <p14:tracePt t="16796" x="3990975" y="3389313"/>
          <p14:tracePt t="16813" x="3983038" y="3381375"/>
          <p14:tracePt t="16830" x="3983038" y="3371850"/>
          <p14:tracePt t="16846" x="3973513" y="3371850"/>
          <p14:tracePt t="16863" x="3973513" y="3363913"/>
          <p14:tracePt t="16920" x="4008438" y="3363913"/>
          <p14:tracePt t="16928" x="4035425" y="3371850"/>
          <p14:tracePt t="16934" x="4078288" y="3389313"/>
          <p14:tracePt t="16947" x="4122738" y="3406775"/>
          <p14:tracePt t="16963" x="4279900" y="3476625"/>
          <p14:tracePt t="16979" x="4462463" y="3511550"/>
          <p14:tracePt t="16997" x="4654550" y="3573463"/>
          <p14:tracePt t="16998" x="4751388" y="3581400"/>
          <p14:tracePt t="17013" x="4978400" y="3616325"/>
          <p14:tracePt t="17031" x="5213350" y="3643313"/>
          <p14:tracePt t="17046" x="5475288" y="3643313"/>
          <p14:tracePt t="17049" x="5607050" y="3643313"/>
          <p14:tracePt t="17062" x="5868988" y="3625850"/>
          <p14:tracePt t="17079" x="6122988" y="3590925"/>
          <p14:tracePt t="17096" x="6489700" y="3486150"/>
          <p14:tracePt t="17113" x="6716713" y="3398838"/>
          <p14:tracePt t="17130" x="6951663" y="3328988"/>
          <p14:tracePt t="17147" x="7275513" y="3214688"/>
          <p14:tracePt t="17163" x="7485063" y="3154363"/>
          <p14:tracePt t="17181" x="7677150" y="3084513"/>
          <p14:tracePt t="17182" x="7772400" y="3057525"/>
          <p14:tracePt t="17197" x="7939088" y="2979738"/>
          <p14:tracePt t="17213" x="8104188" y="2892425"/>
          <p14:tracePt t="17229" x="8201025" y="2822575"/>
          <p14:tracePt t="17246" x="8288338" y="2778125"/>
          <p14:tracePt t="17247" x="8313738" y="2760663"/>
          <p14:tracePt t="17263" x="8340725" y="2733675"/>
          <p14:tracePt t="17280" x="8358188" y="2725738"/>
          <p14:tracePt t="17281" x="8366125" y="2716213"/>
          <p14:tracePt t="17296" x="8366125" y="2708275"/>
          <p14:tracePt t="17297" x="8375650" y="2708275"/>
          <p14:tracePt t="17324" x="8375650" y="2698750"/>
          <p14:tracePt t="17338" x="8375650" y="2690813"/>
          <p14:tracePt t="17353" x="8383588" y="2690813"/>
          <p14:tracePt t="17390" x="8393113" y="2690813"/>
          <p14:tracePt t="17467" x="8383588" y="2698750"/>
          <p14:tracePt t="17473" x="8366125" y="2733675"/>
          <p14:tracePt t="17483" x="8323263" y="2805113"/>
          <p14:tracePt t="17500" x="8278813" y="2900363"/>
          <p14:tracePt t="17504" x="8243888" y="2970213"/>
          <p14:tracePt t="17517" x="8166100" y="3049588"/>
          <p14:tracePt t="17530" x="8121650" y="3101975"/>
          <p14:tracePt t="17548" x="7939088" y="3214688"/>
          <p14:tracePt t="17565" x="7632700" y="3336925"/>
          <p14:tracePt t="17583" x="7423150" y="3406775"/>
          <p14:tracePt t="17599" x="7231063" y="3476625"/>
          <p14:tracePt t="17602" x="7108825" y="3494088"/>
          <p14:tracePt t="17615" x="6881813" y="3556000"/>
          <p14:tracePt t="17629" x="6681788" y="3563938"/>
          <p14:tracePt t="17646" x="6472238" y="3556000"/>
          <p14:tracePt t="17663" x="6305550" y="3511550"/>
          <p14:tracePt t="17664" x="6218238" y="3476625"/>
          <p14:tracePt t="17680" x="6061075" y="3406775"/>
          <p14:tracePt t="17697" x="5876925" y="3336925"/>
          <p14:tracePt t="17713" x="5737225" y="3276600"/>
          <p14:tracePt t="17714" x="5659438" y="3249613"/>
          <p14:tracePt t="17732" x="5519738" y="3214688"/>
          <p14:tracePt t="17749" x="5327650" y="3206750"/>
          <p14:tracePt t="17750" x="5240338" y="3206750"/>
          <p14:tracePt t="17765" x="5178425" y="3206750"/>
          <p14:tracePt t="17768" x="5118100" y="3206750"/>
          <p14:tracePt t="17781" x="5038725" y="3214688"/>
          <p14:tracePt t="17798" x="4951413" y="3224213"/>
          <p14:tracePt t="17800" x="4899025" y="3232150"/>
          <p14:tracePt t="17815" x="4829175" y="3232150"/>
          <p14:tracePt t="17832" x="4759325" y="3232150"/>
          <p14:tracePt t="17849" x="4689475" y="3232150"/>
          <p14:tracePt t="17851" x="4664075" y="3232150"/>
          <p14:tracePt t="17865" x="4646613" y="3232150"/>
          <p14:tracePt t="17880" x="4629150" y="3232150"/>
          <p14:tracePt t="17899" x="4611688" y="3232150"/>
          <p14:tracePt t="17951" x="4602163" y="3232150"/>
          <p14:tracePt t="18085" x="4602163" y="3241675"/>
          <p14:tracePt t="18098" x="4602163" y="3249613"/>
          <p14:tracePt t="18105" x="4602163" y="3259138"/>
          <p14:tracePt t="18113" x="4602163" y="3276600"/>
          <p14:tracePt t="18131" x="4602163" y="3284538"/>
          <p14:tracePt t="18155" x="4602163" y="3294063"/>
          <p14:tracePt t="18169" x="4602163" y="3302000"/>
          <p14:tracePt t="18204" x="4602163" y="3311525"/>
          <p14:tracePt t="18361" x="4602163" y="3302000"/>
          <p14:tracePt t="18368" x="4602163" y="3294063"/>
          <p14:tracePt t="18382" x="4602163" y="3267075"/>
          <p14:tracePt t="18396" x="4611688" y="3241675"/>
          <p14:tracePt t="18415" x="4619625" y="3189288"/>
          <p14:tracePt t="18417" x="4619625" y="3179763"/>
          <p14:tracePt t="18431" x="4619625" y="3154363"/>
          <p14:tracePt t="18447" x="4619625" y="3127375"/>
          <p14:tracePt t="18465" x="4619625" y="3101975"/>
          <p14:tracePt t="18482" x="4611688" y="3092450"/>
          <p14:tracePt t="18498" x="4594225" y="3074988"/>
          <p14:tracePt t="18514" x="4541838" y="3040063"/>
          <p14:tracePt t="18516" x="4532313" y="3040063"/>
          <p14:tracePt t="18530" x="4514850" y="3032125"/>
          <p14:tracePt t="18547" x="4462463" y="3014663"/>
          <p14:tracePt t="18563" x="4419600" y="3005138"/>
          <p14:tracePt t="18585" x="4349750" y="2997200"/>
          <p14:tracePt t="18586" x="4340225" y="2997200"/>
          <p14:tracePt t="18597" x="4332288" y="2997200"/>
          <p14:tracePt t="18614" x="4314825" y="2997200"/>
          <p14:tracePt t="18630" x="4305300" y="2997200"/>
          <p14:tracePt t="18646" x="4287838" y="2997200"/>
          <p14:tracePt t="18663" x="4244975" y="2987675"/>
          <p14:tracePt t="18664" x="4235450" y="2970213"/>
          <p14:tracePt t="18682" x="4192588" y="2952750"/>
          <p14:tracePt t="18696" x="4157663" y="2944813"/>
          <p14:tracePt t="18713" x="4122738" y="2935288"/>
          <p14:tracePt t="18730" x="4087813" y="2917825"/>
          <p14:tracePt t="18746" x="4025900" y="2892425"/>
          <p14:tracePt t="18763" x="3868738" y="2847975"/>
          <p14:tracePt t="18782" x="3798888" y="2840038"/>
          <p14:tracePt t="18799" x="3763963" y="2840038"/>
          <p14:tracePt t="18813" x="3756025" y="2840038"/>
          <p14:tracePt t="18849" x="3746500" y="2840038"/>
          <p14:tracePt t="18962" x="3763963" y="2840038"/>
          <p14:tracePt t="18970" x="3798888" y="2857500"/>
          <p14:tracePt t="18981" x="3825875" y="2874963"/>
          <p14:tracePt t="18984" x="3886200" y="2900363"/>
          <p14:tracePt t="18997" x="3903663" y="2917825"/>
          <p14:tracePt t="18998" x="3930650" y="2927350"/>
          <p14:tracePt t="19013" x="3990975" y="2962275"/>
          <p14:tracePt t="19032" x="4095750" y="3005138"/>
          <p14:tracePt t="19047" x="4148138" y="3014663"/>
          <p14:tracePt t="19063" x="4192588" y="3022600"/>
          <p14:tracePt t="19079" x="4210050" y="3032125"/>
          <p14:tracePt t="19098" x="4227513" y="3040063"/>
          <p14:tracePt t="19118" x="4235450" y="3040063"/>
          <p14:tracePt t="19131" x="4235450" y="3049588"/>
          <p14:tracePt t="19147" x="4244975" y="3049588"/>
          <p14:tracePt t="19164" x="4244975" y="3057525"/>
          <p14:tracePt t="19181" x="4252913" y="3057525"/>
          <p14:tracePt t="19196" x="4287838" y="3092450"/>
          <p14:tracePt t="19214" x="4375150" y="3144838"/>
          <p14:tracePt t="19230" x="4427538" y="3189288"/>
          <p14:tracePt t="19231" x="4454525" y="3206750"/>
          <p14:tracePt t="19248" x="4489450" y="3241675"/>
          <p14:tracePt t="19265" x="4541838" y="3284538"/>
          <p14:tracePt t="19268" x="4567238" y="3328988"/>
          <p14:tracePt t="19282" x="4654550" y="3381375"/>
          <p14:tracePt t="19299" x="4751388" y="3441700"/>
          <p14:tracePt t="19314" x="4794250" y="3486150"/>
          <p14:tracePt t="19316" x="4829175" y="3503613"/>
          <p14:tracePt t="19330" x="4846638" y="3521075"/>
          <p14:tracePt t="19331" x="4856163" y="3521075"/>
          <p14:tracePt t="19347" x="4856163" y="3529013"/>
          <p14:tracePt t="19364" x="4864100" y="3538538"/>
          <p14:tracePt t="19366" x="4873625" y="3538538"/>
          <p14:tracePt t="19381" x="4873625" y="3546475"/>
          <p14:tracePt t="19396" x="4881563" y="3546475"/>
          <p14:tracePt t="19430" x="4891088" y="3546475"/>
          <p14:tracePt t="19450" x="4891088" y="3556000"/>
          <p14:tracePt t="19465" x="4899025" y="3556000"/>
          <p14:tracePt t="19486" x="4899025" y="3563938"/>
          <p14:tracePt t="19531" x="4908550" y="3563938"/>
          <p14:tracePt t="19643" x="4916488" y="3563938"/>
          <p14:tracePt t="19680" x="4926013" y="3563938"/>
          <p14:tracePt t="21302" x="4891088" y="3563938"/>
          <p14:tracePt t="21308" x="4803775" y="3573463"/>
          <p14:tracePt t="21316" x="4733925" y="3581400"/>
          <p14:tracePt t="21331" x="4672013" y="3590925"/>
          <p14:tracePt t="21333" x="4576763" y="3616325"/>
          <p14:tracePt t="21349" x="4454525" y="3633788"/>
          <p14:tracePt t="21350" x="4349750" y="3651250"/>
          <p14:tracePt t="21364" x="4279900" y="3668713"/>
          <p14:tracePt t="21366" x="4175125" y="3695700"/>
          <p14:tracePt t="21381" x="4008438" y="3730625"/>
          <p14:tracePt t="21398" x="3825875" y="3783013"/>
          <p14:tracePt t="21399" x="3729038" y="3808413"/>
          <p14:tracePt t="21414" x="3641725" y="3843338"/>
          <p14:tracePt t="21415" x="3536950" y="3878263"/>
          <p14:tracePt t="21430" x="3397250" y="3930650"/>
          <p14:tracePt t="21448" x="3267075" y="3975100"/>
          <p14:tracePt t="21450" x="3240088" y="4000500"/>
          <p14:tracePt t="21464" x="3222625" y="4010025"/>
          <p14:tracePt t="21465" x="3187700" y="4010025"/>
          <p14:tracePt t="21480" x="3152775" y="4017963"/>
          <p14:tracePt t="21498" x="3109913" y="4027488"/>
          <p14:tracePt t="21498" x="3074988" y="4035425"/>
          <p14:tracePt t="21514" x="3030538" y="4035425"/>
          <p14:tracePt t="21531" x="2943225" y="4044950"/>
          <p14:tracePt t="21534" x="2916238" y="4044950"/>
          <p14:tracePt t="21547" x="2890838" y="4044950"/>
          <p14:tracePt t="21548" x="2863850" y="4044950"/>
          <p14:tracePt t="21563" x="2838450" y="4052888"/>
          <p14:tracePt t="21564" x="2820988" y="4052888"/>
          <p14:tracePt t="21579" x="2776538" y="4062413"/>
          <p14:tracePt t="21597" x="2733675" y="4070350"/>
          <p14:tracePt t="21598" x="2671763" y="4070350"/>
          <p14:tracePt t="21614" x="2584450" y="4087813"/>
          <p14:tracePt t="21629" x="2471738" y="4087813"/>
          <p14:tracePt t="21647" x="2392363" y="4087813"/>
          <p14:tracePt t="21663" x="2366963" y="4087813"/>
          <p14:tracePt t="21680" x="2357438" y="4087813"/>
          <p14:tracePt t="21697" x="2339975" y="4087813"/>
          <p14:tracePt t="21713" x="2332038" y="4087813"/>
          <p14:tracePt t="21730" x="2322513" y="4087813"/>
          <p14:tracePt t="21775" x="2314575" y="4087813"/>
          <p14:tracePt t="21875" x="2314575" y="4097338"/>
          <p14:tracePt t="21903" x="2339975" y="4097338"/>
          <p14:tracePt t="21909" x="2384425" y="4124325"/>
          <p14:tracePt t="21918" x="2436813" y="4141788"/>
          <p14:tracePt t="21931" x="2506663" y="4149725"/>
          <p14:tracePt t="21947" x="2549525" y="4159250"/>
          <p14:tracePt t="21964" x="2593975" y="4176713"/>
          <p14:tracePt t="21966" x="2601913" y="4176713"/>
          <p14:tracePt t="21980" x="2628900" y="4176713"/>
          <p14:tracePt t="21981" x="2636838" y="4176713"/>
          <p14:tracePt t="21997" x="2663825" y="4176713"/>
          <p14:tracePt t="22014" x="2698750" y="4176713"/>
          <p14:tracePt t="22015" x="2716213" y="4176713"/>
          <p14:tracePt t="22031" x="2733675" y="4184650"/>
          <p14:tracePt t="22047" x="2768600" y="4184650"/>
          <p14:tracePt t="22063" x="2820988" y="4184650"/>
          <p14:tracePt t="22065" x="2855913" y="4184650"/>
          <p14:tracePt t="22080" x="2951163" y="4194175"/>
          <p14:tracePt t="22097" x="3013075" y="4202113"/>
          <p14:tracePt t="22114" x="3065463" y="4202113"/>
          <p14:tracePt t="22115" x="3092450" y="4211638"/>
          <p14:tracePt t="22131" x="3135313" y="4219575"/>
          <p14:tracePt t="22147" x="3170238" y="4219575"/>
          <p14:tracePt t="22165" x="3179763" y="4229100"/>
          <p14:tracePt t="22168" x="3187700" y="4229100"/>
          <p14:tracePt t="22183" x="3197225" y="4229100"/>
          <p14:tracePt t="22198" x="3205163" y="4229100"/>
          <p14:tracePt t="22224" x="3214688" y="4229100"/>
          <p14:tracePt t="22260" x="3222625" y="4229100"/>
          <p14:tracePt t="22294" x="3232150" y="4229100"/>
          <p14:tracePt t="22299" x="3240088" y="4229100"/>
          <p14:tracePt t="22315" x="3257550" y="4229100"/>
          <p14:tracePt t="22319" x="3284538" y="4229100"/>
          <p14:tracePt t="22332" x="3344863" y="4229100"/>
          <p14:tracePt t="22350" x="3484563" y="4229100"/>
          <p14:tracePt t="22364" x="3511550" y="4229100"/>
          <p14:tracePt t="22367" x="3546475" y="4229100"/>
          <p14:tracePt t="22382" x="3606800" y="4229100"/>
          <p14:tracePt t="22384" x="3651250" y="4229100"/>
          <p14:tracePt t="22399" x="3711575" y="4229100"/>
          <p14:tracePt t="22415" x="3781425" y="4229100"/>
          <p14:tracePt t="22431" x="3843338" y="4229100"/>
          <p14:tracePt t="22450" x="3948113" y="4237038"/>
          <p14:tracePt t="22464" x="3983038" y="4237038"/>
          <p14:tracePt t="22466" x="4017963" y="4246563"/>
          <p14:tracePt t="22481" x="4052888" y="4246563"/>
          <p14:tracePt t="22498" x="4113213" y="4264025"/>
          <p14:tracePt t="22514" x="4148138" y="4264025"/>
          <p14:tracePt t="22532" x="4183063" y="4264025"/>
          <p14:tracePt t="22534" x="4192588" y="4271963"/>
          <p14:tracePt t="22550" x="4244975" y="4271963"/>
          <p14:tracePt t="22566" x="4270375" y="4271963"/>
          <p14:tracePt t="22582" x="4305300" y="4271963"/>
          <p14:tracePt t="22601" x="4349750" y="4281488"/>
          <p14:tracePt t="22614" x="4392613" y="4289425"/>
          <p14:tracePt t="22632" x="4402138" y="4289425"/>
          <p14:tracePt t="22634" x="4410075" y="4289425"/>
          <p14:tracePt t="22650" x="4410075" y="4298950"/>
          <p14:tracePt t="22665" x="4427538" y="4298950"/>
          <p14:tracePt t="22683" x="4437063" y="4306888"/>
          <p14:tracePt t="22700" x="4445000" y="4306888"/>
          <p14:tracePt t="22713" x="4454525" y="4306888"/>
          <p14:tracePt t="22754" x="4462463" y="4306888"/>
          <p14:tracePt t="23115" x="4497388" y="4306888"/>
          <p14:tracePt t="23123" x="4549775" y="4306888"/>
          <p14:tracePt t="23136" x="4664075" y="4306888"/>
          <p14:tracePt t="23151" x="4786313" y="4306888"/>
          <p14:tracePt t="23163" x="4838700" y="4306888"/>
          <p14:tracePt t="23164" x="4891088" y="4306888"/>
          <p14:tracePt t="23180" x="4978400" y="4306888"/>
          <p14:tracePt t="23198" x="5065713" y="4306888"/>
          <p14:tracePt t="23199" x="5091113" y="4306888"/>
          <p14:tracePt t="23215" x="5160963" y="4306888"/>
          <p14:tracePt t="23233" x="5205413" y="4306888"/>
          <p14:tracePt t="23235" x="5222875" y="4306888"/>
          <p14:tracePt t="23250" x="5240338" y="4306888"/>
          <p14:tracePt t="23265" x="5265738" y="4316413"/>
          <p14:tracePt t="23282" x="5275263" y="4324350"/>
          <p14:tracePt t="23300" x="5300663" y="4333875"/>
          <p14:tracePt t="23315" x="5310188" y="4333875"/>
          <p14:tracePt t="23317" x="5318125" y="4333875"/>
          <p14:tracePt t="23338" x="5353050" y="4341813"/>
          <p14:tracePt t="23348" x="5362575" y="4341813"/>
          <p14:tracePt t="23349" x="5370513" y="4341813"/>
          <p14:tracePt t="23364" x="5397500" y="4341813"/>
          <p14:tracePt t="23382" x="5414963" y="4341813"/>
          <p14:tracePt t="23383" x="5422900" y="4341813"/>
          <p14:tracePt t="23399" x="5440363" y="4341813"/>
          <p14:tracePt t="23414" x="5467350" y="4341813"/>
          <p14:tracePt t="23433" x="5475288" y="4341813"/>
          <p14:tracePt t="23470" x="5484813" y="4341813"/>
          <p14:tracePt t="23505" x="5492750" y="4341813"/>
          <p14:tracePt t="23525" x="5492750" y="4351338"/>
          <p14:tracePt t="23554" x="5510213" y="4359275"/>
          <p14:tracePt t="23561" x="5527675" y="4359275"/>
          <p14:tracePt t="23568" x="5545138" y="4359275"/>
          <p14:tracePt t="23583" x="5580063" y="4368800"/>
          <p14:tracePt t="23607" x="5659438" y="4368800"/>
          <p14:tracePt t="23614" x="5676900" y="4368800"/>
          <p14:tracePt t="23633" x="5781675" y="4368800"/>
          <p14:tracePt t="23647" x="5834063" y="4368800"/>
          <p14:tracePt t="23665" x="5911850" y="4359275"/>
          <p14:tracePt t="23683" x="6016625" y="4341813"/>
          <p14:tracePt t="23685" x="6069013" y="4341813"/>
          <p14:tracePt t="23699" x="6175375" y="4324350"/>
          <p14:tracePt t="23715" x="6262688" y="4316413"/>
          <p14:tracePt t="23717" x="6297613" y="4316413"/>
          <p14:tracePt t="23733" x="6384925" y="4306888"/>
          <p14:tracePt t="23752" x="6462713" y="4298950"/>
          <p14:tracePt t="23753" x="6497638" y="4298950"/>
          <p14:tracePt t="23765" x="6532563" y="4298950"/>
          <p14:tracePt t="23766" x="6550025" y="4289425"/>
          <p14:tracePt t="23784" x="6611938" y="4289425"/>
          <p14:tracePt t="23801" x="6637338" y="4289425"/>
          <p14:tracePt t="23802" x="6654800" y="4289425"/>
          <p14:tracePt t="23815" x="6664325" y="4289425"/>
          <p14:tracePt t="23836" x="6672263" y="4289425"/>
          <p14:tracePt t="23866" x="6681788" y="4289425"/>
          <p14:tracePt t="23901" x="6689725" y="4289425"/>
          <p14:tracePt t="23916" x="6689725" y="4298950"/>
          <p14:tracePt t="23952" x="6699250" y="4298950"/>
          <p14:tracePt t="24036" x="6699250" y="4306888"/>
          <p14:tracePt t="24099" x="6672263" y="4316413"/>
          <p14:tracePt t="24106" x="6629400" y="4316413"/>
          <p14:tracePt t="24114" x="6584950" y="4324350"/>
          <p14:tracePt t="24134" x="6462713" y="4333875"/>
          <p14:tracePt t="24136" x="6384925" y="4341813"/>
          <p14:tracePt t="24147" x="6297613" y="4368800"/>
          <p14:tracePt t="24164" x="5956300" y="4429125"/>
          <p14:tracePt t="24182" x="5659438" y="4491038"/>
          <p14:tracePt t="24197" x="5292725" y="4525963"/>
          <p14:tracePt t="24201" x="5083175" y="4543425"/>
          <p14:tracePt t="24213" x="4864100" y="4560888"/>
          <p14:tracePt t="24214" x="4681538" y="4560888"/>
          <p14:tracePt t="24230" x="4305300" y="4586288"/>
          <p14:tracePt t="24247" x="4017963" y="4595813"/>
          <p14:tracePt t="24263" x="3606800" y="4621213"/>
          <p14:tracePt t="24283" x="3432175" y="4603750"/>
          <p14:tracePt t="24284" x="3354388" y="4595813"/>
          <p14:tracePt t="24296" x="3267075" y="4595813"/>
          <p14:tracePt t="24313" x="3074988" y="4568825"/>
          <p14:tracePt t="24331" x="2995613" y="4551363"/>
          <p14:tracePt t="24347" x="2863850" y="4533900"/>
          <p14:tracePt t="24363" x="2776538" y="4508500"/>
          <p14:tracePt t="24382" x="2698750" y="4491038"/>
          <p14:tracePt t="24382" x="2663825" y="4491038"/>
          <p14:tracePt t="24397" x="2619375" y="4481513"/>
          <p14:tracePt t="24398" x="2593975" y="4473575"/>
          <p14:tracePt t="24413" x="2506663" y="4464050"/>
          <p14:tracePt t="24431" x="2436813" y="4456113"/>
          <p14:tracePt t="24432" x="2401888" y="4456113"/>
          <p14:tracePt t="24446" x="2332038" y="4446588"/>
          <p14:tracePt t="24463" x="2279650" y="4438650"/>
          <p14:tracePt t="24481" x="2235200" y="4438650"/>
          <p14:tracePt t="24482" x="2209800" y="4438650"/>
          <p14:tracePt t="24497" x="2192338" y="4438650"/>
          <p14:tracePt t="24513" x="2174875" y="4438650"/>
          <p14:tracePt t="24531" x="2165350" y="4438650"/>
          <p14:tracePt t="24568" x="2157413" y="4438650"/>
          <p14:tracePt t="24589" x="2157413" y="4446588"/>
          <p14:tracePt t="24603" x="2139950" y="4446588"/>
          <p14:tracePt t="24638" x="2130425" y="4446588"/>
          <p14:tracePt t="24652" x="2122488" y="4446588"/>
          <p14:tracePt t="24659" x="2122488" y="4456113"/>
          <p14:tracePt t="24723" x="2112963" y="4456113"/>
          <p14:tracePt t="24815" x="2112963" y="4464050"/>
          <p14:tracePt t="24844" x="2122488" y="4464050"/>
          <p14:tracePt t="24851" x="2139950" y="4473575"/>
          <p14:tracePt t="24864" x="2147888" y="4473575"/>
          <p14:tracePt t="24866" x="2182813" y="4481513"/>
          <p14:tracePt t="24881" x="2279650" y="4498975"/>
          <p14:tracePt t="24897" x="2349500" y="4508500"/>
          <p14:tracePt t="24914" x="2436813" y="4508500"/>
          <p14:tracePt t="24929" x="2514600" y="4508500"/>
          <p14:tracePt t="24946" x="2576513" y="4508500"/>
          <p14:tracePt t="24963" x="2671763" y="4508500"/>
          <p14:tracePt t="24964" x="2698750" y="4508500"/>
          <p14:tracePt t="24980" x="2803525" y="4508500"/>
          <p14:tracePt t="24996" x="2873375" y="4508500"/>
          <p14:tracePt t="25013" x="2908300" y="4508500"/>
          <p14:tracePt t="25031" x="2960688" y="4508500"/>
          <p14:tracePt t="25046" x="2986088" y="4508500"/>
          <p14:tracePt t="25064" x="3038475" y="4508500"/>
          <p14:tracePt t="25080" x="3057525" y="4508500"/>
          <p14:tracePt t="25098" x="3082925" y="4508500"/>
          <p14:tracePt t="25113" x="3100388" y="4508500"/>
          <p14:tracePt t="25114" x="3109913" y="4508500"/>
          <p14:tracePt t="25130" x="3135313" y="4508500"/>
          <p14:tracePt t="25147" x="3152775" y="4508500"/>
          <p14:tracePt t="25163" x="3162300" y="4508500"/>
          <p14:tracePt t="25183" x="3179763" y="4508500"/>
          <p14:tracePt t="25205" x="3187700" y="4508500"/>
          <p14:tracePt t="25226" x="3197225" y="4508500"/>
          <p14:tracePt t="25240" x="3205163" y="4508500"/>
          <p14:tracePt t="25262" x="3205163" y="4516438"/>
          <p14:tracePt t="25276" x="3214688" y="4516438"/>
          <p14:tracePt t="25311" x="3222625" y="4516438"/>
          <p14:tracePt t="25405" x="3232150" y="4525963"/>
          <p14:tracePt t="25441" x="3240088" y="4525963"/>
          <p14:tracePt t="25462" x="3249613" y="4525963"/>
          <p14:tracePt t="25468" x="3257550" y="4525963"/>
          <p14:tracePt t="25483" x="3292475" y="4525963"/>
          <p14:tracePt t="25501" x="3319463" y="4525963"/>
          <p14:tracePt t="25503" x="3371850" y="4525963"/>
          <p14:tracePt t="25514" x="3414713" y="4525963"/>
          <p14:tracePt t="25520" x="3449638" y="4525963"/>
          <p14:tracePt t="25532" x="3536950" y="4525963"/>
          <p14:tracePt t="25547" x="3624263" y="4525963"/>
          <p14:tracePt t="25566" x="3729038" y="4525963"/>
          <p14:tracePt t="25567" x="3756025" y="4525963"/>
          <p14:tracePt t="25582" x="3816350" y="4525963"/>
          <p14:tracePt t="25584" x="3868738" y="4543425"/>
          <p14:tracePt t="25602" x="3990975" y="4568825"/>
          <p14:tracePt t="25616" x="4035425" y="4586288"/>
          <p14:tracePt t="25617" x="4060825" y="4586288"/>
          <p14:tracePt t="25632" x="4113213" y="4603750"/>
          <p14:tracePt t="25647" x="4157663" y="4621213"/>
          <p14:tracePt t="25665" x="4183063" y="4621213"/>
          <p14:tracePt t="25682" x="4210050" y="4621213"/>
          <p14:tracePt t="25701" x="4217988" y="4621213"/>
          <p14:tracePt t="25702" x="4227513" y="4621213"/>
          <p14:tracePt t="25716" x="4235450" y="4621213"/>
          <p14:tracePt t="25734" x="4252913" y="4621213"/>
          <p14:tracePt t="25751" x="4270375" y="4621213"/>
          <p14:tracePt t="25772" x="4279900" y="4621213"/>
          <p14:tracePt t="25823" x="4287838" y="4630738"/>
          <p14:tracePt t="25860" x="4297363" y="4630738"/>
          <p14:tracePt t="25930" x="4305300" y="4630738"/>
          <p14:tracePt t="48747" x="4332288" y="4578350"/>
          <p14:tracePt t="48754" x="4357688" y="4498975"/>
          <p14:tracePt t="48764" x="4375150" y="4464050"/>
          <p14:tracePt t="48783" x="4419600" y="4341813"/>
          <p14:tracePt t="48798" x="4427538" y="4306888"/>
          <p14:tracePt t="48815" x="4427538" y="4229100"/>
          <p14:tracePt t="48817" x="4419600" y="4194175"/>
          <p14:tracePt t="48831" x="4367213" y="4087813"/>
          <p14:tracePt t="48848" x="4340225" y="3992563"/>
          <p14:tracePt t="48864" x="4314825" y="3913188"/>
          <p14:tracePt t="48866" x="4297363" y="3887788"/>
          <p14:tracePt t="48882" x="4279900" y="3835400"/>
          <p14:tracePt t="48899" x="4262438" y="3808413"/>
          <p14:tracePt t="48901" x="4252913" y="3783013"/>
          <p14:tracePt t="48916" x="4235450" y="3765550"/>
          <p14:tracePt t="48918" x="4217988" y="3756025"/>
          <p14:tracePt t="48931" x="4210050" y="3738563"/>
          <p14:tracePt t="48934" x="4192588" y="3703638"/>
          <p14:tracePt t="48948" x="4122738" y="3616325"/>
          <p14:tracePt t="48951" x="4095750" y="3573463"/>
          <p14:tracePt t="48966" x="4035425" y="3476625"/>
          <p14:tracePt t="48981" x="3990975" y="3398838"/>
          <p14:tracePt t="48997" x="3948113" y="3354388"/>
          <p14:tracePt t="49014" x="3895725" y="3311525"/>
          <p14:tracePt t="49031" x="3878263" y="3302000"/>
          <p14:tracePt t="49048" x="3868738" y="3302000"/>
          <p14:tracePt t="49050" x="3860800" y="3302000"/>
          <p14:tracePt t="49072" x="3851275" y="3302000"/>
          <p14:tracePt t="49099" x="3878263" y="3319463"/>
          <p14:tracePt t="49107" x="3930650" y="3363913"/>
          <p14:tracePt t="49114" x="3990975" y="3389313"/>
          <p14:tracePt t="49130" x="4130675" y="3459163"/>
          <p14:tracePt t="49147" x="4252913" y="3476625"/>
          <p14:tracePt t="49149" x="4332288" y="3486150"/>
          <p14:tracePt t="49163" x="4392613" y="3486150"/>
          <p14:tracePt t="49165" x="4437063" y="3486150"/>
          <p14:tracePt t="49180" x="4514850" y="3476625"/>
          <p14:tracePt t="49197" x="4594225" y="3441700"/>
          <p14:tracePt t="49198" x="4611688" y="3424238"/>
          <p14:tracePt t="49213" x="4629150" y="3416300"/>
          <p14:tracePt t="49215" x="4664075" y="3371850"/>
          <p14:tracePt t="49231" x="4706938" y="3302000"/>
          <p14:tracePt t="49247" x="4724400" y="3241675"/>
          <p14:tracePt t="49248" x="4724400" y="3224213"/>
          <p14:tracePt t="49263" x="4716463" y="3197225"/>
          <p14:tracePt t="49280" x="4699000" y="3179763"/>
          <p14:tracePt t="49297" x="4611688" y="3162300"/>
          <p14:tracePt t="49313" x="4549775" y="3171825"/>
          <p14:tracePt t="49331" x="4524375" y="3197225"/>
          <p14:tracePt t="49333" x="4506913" y="3206750"/>
          <p14:tracePt t="49348" x="4497388" y="3224213"/>
          <p14:tracePt t="49363" x="4489450" y="3232150"/>
          <p14:tracePt t="49380" x="4479925" y="3241675"/>
          <p14:tracePt t="49397" x="4479925" y="3259138"/>
          <p14:tracePt t="49414" x="4479925" y="3267075"/>
          <p14:tracePt t="49440" x="4479925" y="3276600"/>
          <p14:tracePt t="49447" x="4489450" y="3276600"/>
          <p14:tracePt t="49463" x="4489450" y="3284538"/>
          <p14:tracePt t="49532" x="4489450" y="3294063"/>
          <p14:tracePt t="49560" x="4497388" y="3294063"/>
          <p14:tracePt t="49568" x="4497388" y="3302000"/>
          <p14:tracePt t="49590" x="4514850" y="3311525"/>
          <p14:tracePt t="49603" x="4514850" y="3336925"/>
          <p14:tracePt t="49610" x="4524375" y="3363913"/>
          <p14:tracePt t="49618" x="4532313" y="3363913"/>
          <p14:tracePt t="49630" x="4541838" y="3389313"/>
          <p14:tracePt t="49632" x="4541838" y="3406775"/>
          <p14:tracePt t="49648" x="4559300" y="3441700"/>
          <p14:tracePt t="49665" x="4559300" y="3459163"/>
          <p14:tracePt t="49680" x="4559300" y="3486150"/>
          <p14:tracePt t="49698" x="4567238" y="3503613"/>
          <p14:tracePt t="49731" x="4567238" y="3511550"/>
          <p14:tracePt t="49759" x="4567238" y="3521075"/>
          <p14:tracePt t="49783" x="4584700" y="3521075"/>
          <p14:tracePt t="54021" x="4584700" y="3556000"/>
          <p14:tracePt t="54025" x="4602163" y="3616325"/>
          <p14:tracePt t="54037" x="4602163" y="3643313"/>
          <p14:tracePt t="54041" x="4602163" y="3668713"/>
          <p14:tracePt t="54048" x="4629150" y="3730625"/>
          <p14:tracePt t="54066" x="4646613" y="3817938"/>
          <p14:tracePt t="54067" x="4654550" y="3870325"/>
          <p14:tracePt t="54084" x="4699000" y="3975100"/>
          <p14:tracePt t="54100" x="4741863" y="4114800"/>
          <p14:tracePt t="54116" x="4811713" y="4271963"/>
          <p14:tracePt t="54133" x="4838700" y="4376738"/>
          <p14:tracePt t="54149" x="4864100" y="4473575"/>
          <p14:tracePt t="54165" x="4899025" y="4568825"/>
          <p14:tracePt t="54167" x="4908550" y="4630738"/>
          <p14:tracePt t="54181" x="4916488" y="4665663"/>
          <p14:tracePt t="54182" x="4916488" y="4700588"/>
          <p14:tracePt t="54198" x="4916488" y="4752975"/>
          <p14:tracePt t="54216" x="4926013" y="4805363"/>
          <p14:tracePt t="54217" x="4926013" y="4813300"/>
          <p14:tracePt t="54234" x="4926013" y="4865688"/>
          <p14:tracePt t="54249" x="4926013" y="4900613"/>
          <p14:tracePt t="54267" x="4908550" y="4970463"/>
          <p14:tracePt t="54283" x="4899025" y="5032375"/>
          <p14:tracePt t="54300" x="4873625" y="5067300"/>
          <p14:tracePt t="54302" x="4864100" y="5084763"/>
          <p14:tracePt t="54314" x="4864100" y="5119688"/>
          <p14:tracePt t="54315" x="4856163" y="5119688"/>
          <p14:tracePt t="54330" x="4846638" y="5145088"/>
          <p14:tracePt t="54347" x="4838700" y="5162550"/>
          <p14:tracePt t="54364" x="4829175" y="5180013"/>
          <p14:tracePt t="54365" x="4811713" y="5189538"/>
          <p14:tracePt t="54381" x="4803775" y="5207000"/>
          <p14:tracePt t="54398" x="4786313" y="5232400"/>
          <p14:tracePt t="54414" x="4751388" y="5294313"/>
          <p14:tracePt t="54432" x="4689475" y="5381625"/>
          <p14:tracePt t="54447" x="4629150" y="5468938"/>
          <p14:tracePt t="54464" x="4549775" y="5583238"/>
          <p14:tracePt t="54480" x="4506913" y="5635625"/>
          <p14:tracePt t="54499" x="4471988" y="5661025"/>
          <p14:tracePt t="54500" x="4454525" y="5678488"/>
          <p14:tracePt t="54514" x="4437063" y="5688013"/>
          <p14:tracePt t="54530" x="4410075" y="5705475"/>
          <p14:tracePt t="54548" x="4375150" y="5713413"/>
          <p14:tracePt t="54549" x="4357688" y="5713413"/>
          <p14:tracePt t="54564" x="4340225" y="5713413"/>
          <p14:tracePt t="54566" x="4314825" y="5713413"/>
          <p14:tracePt t="54581" x="4287838" y="5713413"/>
          <p14:tracePt t="54597" x="4252913" y="5695950"/>
          <p14:tracePt t="54600" x="4244975" y="5695950"/>
          <p14:tracePt t="54614" x="4227513" y="5695950"/>
          <p14:tracePt t="54630" x="4200525" y="5695950"/>
          <p14:tracePt t="54648" x="4157663" y="5695950"/>
          <p14:tracePt t="54664" x="4130675" y="5705475"/>
          <p14:tracePt t="54681" x="4105275" y="5705475"/>
          <p14:tracePt t="54699" x="4070350" y="5705475"/>
          <p14:tracePt t="54715" x="4060825" y="5705475"/>
          <p14:tracePt t="54731" x="4043363" y="5713413"/>
          <p14:tracePt t="54747" x="4035425" y="5713413"/>
          <p14:tracePt t="54804" x="4025900" y="5713413"/>
          <p14:tracePt t="55484" x="4008438" y="5713413"/>
          <p14:tracePt t="55485" x="3983038" y="5713413"/>
          <p14:tracePt t="55494" x="3965575" y="5705475"/>
          <p14:tracePt t="55506" x="3921125" y="5705475"/>
          <p14:tracePt t="55520" x="3895725" y="5695950"/>
          <p14:tracePt t="55536" x="3851275" y="5695950"/>
          <p14:tracePt t="55553" x="3816350" y="5688013"/>
          <p14:tracePt t="55571" x="3738563" y="5670550"/>
          <p14:tracePt t="55586" x="3668713" y="5643563"/>
          <p14:tracePt t="55597" x="3633788" y="5635625"/>
          <p14:tracePt t="55600" x="3598863" y="5618163"/>
          <p14:tracePt t="55614" x="3536950" y="5608638"/>
          <p14:tracePt t="55635" x="3484563" y="5600700"/>
          <p14:tracePt t="55648" x="3459163" y="5591175"/>
          <p14:tracePt t="55664" x="3441700" y="5583238"/>
          <p14:tracePt t="55684" x="3432175" y="5583238"/>
          <p14:tracePt t="55699" x="3424238" y="5583238"/>
          <p14:tracePt t="55701" x="3424238" y="5565775"/>
          <p14:tracePt t="55715" x="3414713" y="5565775"/>
          <p14:tracePt t="55734" x="3414713" y="5556250"/>
          <p14:tracePt t="55747" x="3397250" y="5556250"/>
          <p14:tracePt t="55764" x="3397250" y="5548313"/>
          <p14:tracePt t="55784" x="3354388" y="5495925"/>
          <p14:tracePt t="55801" x="3284538" y="5451475"/>
          <p14:tracePt t="55816" x="3240088" y="5407025"/>
          <p14:tracePt t="55818" x="3205163" y="5389563"/>
          <p14:tracePt t="55835" x="3170238" y="5364163"/>
          <p14:tracePt t="55847" x="3127375" y="5346700"/>
          <p14:tracePt t="55864" x="3100388" y="5311775"/>
          <p14:tracePt t="55884" x="3065463" y="5302250"/>
          <p14:tracePt t="55897" x="3048000" y="5302250"/>
          <p14:tracePt t="55917" x="3038475" y="5294313"/>
          <p14:tracePt t="55967" x="3030538" y="5294313"/>
          <p14:tracePt t="56141" x="3038475" y="5294313"/>
          <p14:tracePt t="56143" x="3065463" y="5294313"/>
          <p14:tracePt t="56154" x="3092450" y="5294313"/>
          <p14:tracePt t="56164" x="3109913" y="5302250"/>
          <p14:tracePt t="56165" x="3127375" y="5302250"/>
          <p14:tracePt t="56185" x="3214688" y="5311775"/>
          <p14:tracePt t="56201" x="3302000" y="5319713"/>
          <p14:tracePt t="56202" x="3344863" y="5319713"/>
          <p14:tracePt t="56215" x="3379788" y="5329238"/>
          <p14:tracePt t="56216" x="3406775" y="5346700"/>
          <p14:tracePt t="56230" x="3467100" y="5354638"/>
          <p14:tracePt t="56247" x="3484563" y="5354638"/>
          <p14:tracePt t="56264" x="3502025" y="5364163"/>
          <p14:tracePt t="56282" x="3511550" y="5364163"/>
          <p14:tracePt t="56298" x="3519488" y="5364163"/>
          <p14:tracePt t="56342" x="3529013" y="5364163"/>
          <p14:tracePt t="56350" x="3536950" y="5364163"/>
          <p14:tracePt t="56356" x="3546475" y="5364163"/>
          <p14:tracePt t="56364" x="3554413" y="5364163"/>
          <p14:tracePt t="56380" x="3571875" y="5364163"/>
          <p14:tracePt t="56400" x="3589338" y="5364163"/>
          <p14:tracePt t="56434" x="3546475" y="5319713"/>
          <p14:tracePt t="56761" x="3571875" y="5319713"/>
          <p14:tracePt t="56768" x="3589338" y="5319713"/>
          <p14:tracePt t="56782" x="3616325" y="5319713"/>
          <p14:tracePt t="56783" x="3676650" y="5319713"/>
          <p14:tracePt t="56800" x="3790950" y="5319713"/>
          <p14:tracePt t="56801" x="3851275" y="5319713"/>
          <p14:tracePt t="56802" x="3921125" y="5319713"/>
          <p14:tracePt t="56816" x="3973513" y="5319713"/>
          <p14:tracePt t="56818" x="4017963" y="5319713"/>
          <p14:tracePt t="56832" x="4087813" y="5329238"/>
          <p14:tracePt t="56850" x="4140200" y="5337175"/>
          <p14:tracePt t="56866" x="4192588" y="5346700"/>
          <p14:tracePt t="56883" x="4244975" y="5364163"/>
          <p14:tracePt t="56900" x="4279900" y="5364163"/>
          <p14:tracePt t="56902" x="4297363" y="5364163"/>
          <p14:tracePt t="56917" x="4305300" y="5372100"/>
          <p14:tracePt t="56933" x="4314825" y="5372100"/>
          <p14:tracePt t="56952" x="4322763" y="5372100"/>
          <p14:tracePt t="56973" x="4332288" y="5372100"/>
          <p14:tracePt t="57010" x="4340225" y="5372100"/>
          <p14:tracePt t="57034" x="4349750" y="5389563"/>
          <p14:tracePt t="57040" x="4367213" y="5389563"/>
          <p14:tracePt t="57050" x="4392613" y="5389563"/>
          <p14:tracePt t="57051" x="4427538" y="5399088"/>
          <p14:tracePt t="57067" x="4497388" y="5407025"/>
          <p14:tracePt t="57081" x="4559300" y="5407025"/>
          <p14:tracePt t="57099" x="4689475" y="5407025"/>
          <p14:tracePt t="57100" x="4741863" y="5407025"/>
          <p14:tracePt t="57114" x="4794250" y="5407025"/>
          <p14:tracePt t="57115" x="4864100" y="5407025"/>
          <p14:tracePt t="57130" x="4986338" y="5434013"/>
          <p14:tracePt t="57147" x="5083175" y="5441950"/>
          <p14:tracePt t="57149" x="5118100" y="5451475"/>
          <p14:tracePt t="57163" x="5170488" y="5451475"/>
          <p14:tracePt t="57164" x="5205413" y="5451475"/>
          <p14:tracePt t="57180" x="5283200" y="5459413"/>
          <p14:tracePt t="57199" x="5345113" y="5476875"/>
          <p14:tracePt t="57200" x="5362575" y="5476875"/>
          <p14:tracePt t="57214" x="5387975" y="5486400"/>
          <p14:tracePt t="57215" x="5432425" y="5486400"/>
          <p14:tracePt t="57231" x="5467350" y="5486400"/>
          <p14:tracePt t="57248" x="5537200" y="5495925"/>
          <p14:tracePt t="57249" x="5554663" y="5495925"/>
          <p14:tracePt t="57264" x="5614988" y="5495925"/>
          <p14:tracePt t="57281" x="5694363" y="5495925"/>
          <p14:tracePt t="57297" x="5764213" y="5486400"/>
          <p14:tracePt t="57299" x="5789613" y="5486400"/>
          <p14:tracePt t="57314" x="5824538" y="5468938"/>
          <p14:tracePt t="57332" x="5842000" y="5459413"/>
          <p14:tracePt t="57611" x="5876925" y="5459413"/>
          <p14:tracePt t="57617" x="5964238" y="5451475"/>
          <p14:tracePt t="57631" x="6130925" y="5451475"/>
          <p14:tracePt t="57647" x="6288088" y="5451475"/>
          <p14:tracePt t="57664" x="6375400" y="5451475"/>
          <p14:tracePt t="57681" x="6454775" y="5451475"/>
          <p14:tracePt t="57697" x="6550025" y="5451475"/>
          <p14:tracePt t="57714" x="6602413" y="5451475"/>
          <p14:tracePt t="57730" x="6646863" y="5451475"/>
          <p14:tracePt t="57732" x="6672263" y="5451475"/>
          <p14:tracePt t="57747" x="6751638" y="5451475"/>
          <p14:tracePt t="57764" x="6804025" y="5441950"/>
          <p14:tracePt t="57781" x="6881813" y="5416550"/>
          <p14:tracePt t="57797" x="6926263" y="5407025"/>
          <p14:tracePt t="57814" x="6996113" y="5407025"/>
          <p14:tracePt t="57816" x="7021513" y="5407025"/>
          <p14:tracePt t="57830" x="7038975" y="5407025"/>
          <p14:tracePt t="57832" x="7056438" y="5407025"/>
          <p14:tracePt t="57848" x="7073900" y="5407025"/>
          <p14:tracePt t="57865" x="7091363" y="5416550"/>
          <p14:tracePt t="57866" x="7100888" y="5416550"/>
          <p14:tracePt t="57881" x="7108825" y="5416550"/>
          <p14:tracePt t="57898" x="7118350" y="5416550"/>
          <p14:tracePt t="57914" x="7135813" y="5416550"/>
          <p14:tracePt t="57915" x="7170738" y="5416550"/>
          <p14:tracePt t="57930" x="7223125" y="5416550"/>
          <p14:tracePt t="57946" x="7318375" y="5407025"/>
          <p14:tracePt t="57964" x="7485063" y="5399088"/>
          <p14:tracePt t="57980" x="7572375" y="5399088"/>
          <p14:tracePt t="57997" x="7650163" y="5399088"/>
          <p14:tracePt t="58000" x="7694613" y="5399088"/>
          <p14:tracePt t="58014" x="7764463" y="5399088"/>
          <p14:tracePt t="58030" x="7842250" y="5399088"/>
          <p14:tracePt t="58047" x="7894638" y="5399088"/>
          <p14:tracePt t="58063" x="7939088" y="5399088"/>
          <p14:tracePt t="58064" x="7974013" y="5399088"/>
          <p14:tracePt t="58080" x="8016875" y="5399088"/>
          <p14:tracePt t="58103" x="8061325" y="5399088"/>
          <p14:tracePt t="58116" x="8096250" y="5399088"/>
          <p14:tracePt t="58132" x="8131175" y="5399088"/>
          <p14:tracePt t="58151" x="8156575" y="5399088"/>
          <p14:tracePt t="58165" x="8191500" y="5399088"/>
          <p14:tracePt t="58184" x="8208963" y="5399088"/>
          <p14:tracePt t="58201" x="8218488" y="5399088"/>
          <p14:tracePt t="58214" x="8226425" y="5399088"/>
          <p14:tracePt t="58234" x="8235950" y="5399088"/>
          <p14:tracePt t="58249" x="8243888" y="5389563"/>
          <p14:tracePt t="58266" x="8261350" y="5389563"/>
          <p14:tracePt t="58283" x="8278813" y="5372100"/>
          <p14:tracePt t="58284" x="8296275" y="5372100"/>
          <p14:tracePt t="58299" x="8331200" y="5364163"/>
          <p14:tracePt t="58316" x="8358188" y="5346700"/>
          <p14:tracePt t="58334" x="8410575" y="5337175"/>
          <p14:tracePt t="58348" x="8428038" y="5329238"/>
          <p14:tracePt t="58366" x="8435975" y="5329238"/>
          <p14:tracePt t="58383" x="8453438" y="5329238"/>
          <p14:tracePt t="58404" x="8462963" y="5329238"/>
          <p14:tracePt t="58426" x="8470900" y="5329238"/>
          <p14:tracePt t="58669" x="8453438" y="5337175"/>
          <p14:tracePt t="58675" x="8428038" y="5337175"/>
          <p14:tracePt t="58681" x="8358188" y="5346700"/>
          <p14:tracePt t="58698" x="8191500" y="5354638"/>
          <p14:tracePt t="58715" x="7816850" y="5407025"/>
          <p14:tracePt t="58732" x="7450138" y="5416550"/>
          <p14:tracePt t="58748" x="7021513" y="5416550"/>
          <p14:tracePt t="58765" x="6594475" y="5416550"/>
          <p14:tracePt t="58766" x="6323013" y="5407025"/>
          <p14:tracePt t="58782" x="5929313" y="5407025"/>
          <p14:tracePt t="58797" x="5545138" y="5407025"/>
          <p14:tracePt t="58816" x="5073650" y="5434013"/>
          <p14:tracePt t="58832" x="4846638" y="5459413"/>
          <p14:tracePt t="58834" x="4716463" y="5468938"/>
          <p14:tracePt t="58850" x="4524375" y="5495925"/>
          <p14:tracePt t="58851" x="4445000" y="5503863"/>
          <p14:tracePt t="58865" x="4392613" y="5513388"/>
          <p14:tracePt t="58866" x="4297363" y="5530850"/>
          <p14:tracePt t="58885" x="4183063" y="5538788"/>
          <p14:tracePt t="58887" x="4113213" y="5548313"/>
          <p14:tracePt t="58897" x="4035425" y="5548313"/>
          <p14:tracePt t="58914" x="3938588" y="5556250"/>
          <p14:tracePt t="58932" x="3886200" y="5556250"/>
          <p14:tracePt t="58947" x="3868738" y="5556250"/>
          <p14:tracePt t="58964" x="3843338" y="5556250"/>
          <p14:tracePt t="58980" x="3833813" y="5556250"/>
          <p14:tracePt t="58996" x="3790950" y="5556250"/>
          <p14:tracePt t="59014" x="3729038" y="5556250"/>
          <p14:tracePt t="59033" x="3651250" y="5556250"/>
          <p14:tracePt t="59035" x="3624263" y="5556250"/>
          <p14:tracePt t="59046" x="3598863" y="5556250"/>
          <p14:tracePt t="59063" x="3581400" y="5556250"/>
          <p14:tracePt t="59064" x="3571875" y="5548313"/>
          <p14:tracePt t="59082" x="3563938" y="5548313"/>
          <p14:tracePt t="59105" x="3554413" y="5548313"/>
          <p14:tracePt t="59135" x="3546475" y="5548313"/>
          <p14:tracePt t="59170" x="3536950" y="5548313"/>
          <p14:tracePt t="80345" x="3721100" y="5538788"/>
          <p14:tracePt t="80351" x="3938588" y="5521325"/>
          <p14:tracePt t="80365" x="4130675" y="5495925"/>
          <p14:tracePt t="80367" x="4262438" y="5486400"/>
          <p14:tracePt t="80382" x="4559300" y="5434013"/>
          <p14:tracePt t="80400" x="4960938" y="5372100"/>
          <p14:tracePt t="80416" x="5083175" y="5346700"/>
          <p14:tracePt t="80418" x="5195888" y="5337175"/>
          <p14:tracePt t="80431" x="5457825" y="5329238"/>
          <p14:tracePt t="80450" x="5851525" y="5267325"/>
          <p14:tracePt t="80465" x="6192838" y="5224463"/>
          <p14:tracePt t="80481" x="6437313" y="5189538"/>
          <p14:tracePt t="80499" x="6838950" y="5119688"/>
          <p14:tracePt t="80516" x="7056438" y="5084763"/>
          <p14:tracePt t="80531" x="7258050" y="5040313"/>
          <p14:tracePt t="80549" x="7388225" y="5005388"/>
          <p14:tracePt t="80564" x="7415213" y="4997450"/>
          <p14:tracePt t="80583" x="7450138" y="4987925"/>
          <p14:tracePt t="80585" x="7450138" y="4979988"/>
          <p14:tracePt t="80599" x="7458075" y="4970463"/>
          <p14:tracePt t="80614" x="7467600" y="4962525"/>
          <p14:tracePt t="80616" x="7485063" y="4953000"/>
          <p14:tracePt t="80634" x="7554913" y="4910138"/>
          <p14:tracePt t="80649" x="7607300" y="4900613"/>
          <p14:tracePt t="80665" x="7712075" y="4865688"/>
          <p14:tracePt t="80681" x="7834313" y="4857750"/>
          <p14:tracePt t="80697" x="7999413" y="4865688"/>
          <p14:tracePt t="80698" x="8086725" y="4892675"/>
          <p14:tracePt t="80713" x="8278813" y="4918075"/>
          <p14:tracePt t="80732" x="8462963" y="4935538"/>
          <p14:tracePt t="80733" x="8523288" y="4945063"/>
          <p14:tracePt t="80748" x="8610600" y="4962525"/>
          <p14:tracePt t="80765" x="8689975" y="4987925"/>
          <p14:tracePt t="80781" x="8732838" y="5005388"/>
          <p14:tracePt t="80798" x="8750300" y="5014913"/>
          <p14:tracePt t="80814" x="8759825" y="5022850"/>
          <p14:tracePt t="80830" x="8767763" y="5022850"/>
          <p14:tracePt t="80847" x="8777288" y="5022850"/>
          <p14:tracePt t="80863" x="8802688" y="5022850"/>
          <p14:tracePt t="80880" x="8820150" y="5022850"/>
          <p14:tracePt t="80881" x="8837613" y="5022850"/>
          <p14:tracePt t="80897" x="8855075" y="5022850"/>
          <p14:tracePt t="80913" x="8882063" y="5022850"/>
          <p14:tracePt t="80932" x="8916988" y="4953000"/>
          <p14:tracePt t="80949" x="8916988" y="4875213"/>
          <p14:tracePt t="80966" x="8907463" y="4813300"/>
          <p14:tracePt t="80967" x="8890000" y="4795838"/>
          <p14:tracePt t="80982" x="8872538" y="4770438"/>
          <p14:tracePt t="80983" x="8837613" y="4735513"/>
          <p14:tracePt t="80999" x="8732838" y="4683125"/>
          <p14:tracePt t="81016" x="8637588" y="4630738"/>
          <p14:tracePt t="81018" x="8593138" y="4613275"/>
          <p14:tracePt t="81031" x="8488363" y="4568825"/>
          <p14:tracePt t="81047" x="8375650" y="4516438"/>
          <p14:tracePt t="81064" x="8270875" y="4491038"/>
          <p14:tracePt t="81081" x="8139113" y="4446588"/>
          <p14:tracePt t="81098" x="8086725" y="4421188"/>
          <p14:tracePt t="81114" x="8034338" y="4411663"/>
          <p14:tracePt t="81115" x="8016875" y="4403725"/>
          <p14:tracePt t="81131" x="7981950" y="4403725"/>
          <p14:tracePt t="81148" x="7939088" y="4403725"/>
          <p14:tracePt t="81164" x="7886700" y="4403725"/>
          <p14:tracePt t="81165" x="7877175" y="4411663"/>
          <p14:tracePt t="81180" x="7834313" y="4429125"/>
          <p14:tracePt t="81196" x="7807325" y="4464050"/>
          <p14:tracePt t="81215" x="7729538" y="4578350"/>
          <p14:tracePt t="81230" x="7702550" y="4656138"/>
          <p14:tracePt t="81250" x="7677150" y="4752975"/>
          <p14:tracePt t="81252" x="7659688" y="4787900"/>
          <p14:tracePt t="81264" x="7650163" y="4840288"/>
          <p14:tracePt t="81267" x="7624763" y="4875213"/>
          <p14:tracePt t="81281" x="7597775" y="4970463"/>
          <p14:tracePt t="81300" x="7589838" y="5049838"/>
          <p14:tracePt t="81301" x="7589838" y="5084763"/>
          <p14:tracePt t="81314" x="7589838" y="5102225"/>
          <p14:tracePt t="81315" x="7589838" y="5127625"/>
          <p14:tracePt t="81331" x="7615238" y="5197475"/>
          <p14:tracePt t="81348" x="7642225" y="5241925"/>
          <p14:tracePt t="81349" x="7667625" y="5276850"/>
          <p14:tracePt t="81364" x="7685088" y="5294313"/>
          <p14:tracePt t="81365" x="7702550" y="5319713"/>
          <p14:tracePt t="81381" x="7764463" y="5381625"/>
          <p14:tracePt t="81397" x="7834313" y="5424488"/>
          <p14:tracePt t="81398" x="7877175" y="5451475"/>
          <p14:tracePt t="81414" x="7947025" y="5503863"/>
          <p14:tracePt t="81430" x="8034338" y="5548313"/>
          <p14:tracePt t="81449" x="8166100" y="5591175"/>
          <p14:tracePt t="81464" x="8243888" y="5600700"/>
          <p14:tracePt t="81481" x="8305800" y="5600700"/>
          <p14:tracePt t="81483" x="8331200" y="5600700"/>
          <p14:tracePt t="81497" x="8393113" y="5600700"/>
          <p14:tracePt t="81513" x="8428038" y="5591175"/>
          <p14:tracePt t="81531" x="8488363" y="5573713"/>
          <p14:tracePt t="81547" x="8558213" y="5538788"/>
          <p14:tracePt t="81548" x="8585200" y="5513388"/>
          <p14:tracePt t="81564" x="8672513" y="5451475"/>
          <p14:tracePt t="81581" x="8759825" y="5389563"/>
          <p14:tracePt t="81598" x="8847138" y="5302250"/>
          <p14:tracePt t="81615" x="8872538" y="5241925"/>
          <p14:tracePt t="81632" x="8890000" y="5207000"/>
          <p14:tracePt t="81633" x="8899525" y="5180013"/>
          <p14:tracePt t="81648" x="8899525" y="5127625"/>
          <p14:tracePt t="81664" x="8899525" y="5057775"/>
          <p14:tracePt t="81681" x="8872538" y="4962525"/>
          <p14:tracePt t="81682" x="8864600" y="4927600"/>
          <p14:tracePt t="81698" x="8829675" y="4830763"/>
          <p14:tracePt t="81713" x="8785225" y="4770438"/>
          <p14:tracePt t="81730" x="8750300" y="4718050"/>
          <p14:tracePt t="81747" x="8680450" y="4673600"/>
          <p14:tracePt t="81764" x="8620125" y="4638675"/>
          <p14:tracePt t="81781" x="8540750" y="4595813"/>
          <p14:tracePt t="81797" x="8445500" y="4568825"/>
          <p14:tracePt t="81815" x="8358188" y="4543425"/>
          <p14:tracePt t="81817" x="8323263" y="4533900"/>
          <p14:tracePt t="81831" x="8305800" y="4533900"/>
          <p14:tracePt t="81831" x="8261350" y="4525963"/>
          <p14:tracePt t="81847" x="8191500" y="4525963"/>
          <p14:tracePt t="81865" x="8131175" y="4525963"/>
          <p14:tracePt t="81882" x="8078788" y="4525963"/>
          <p14:tracePt t="81883" x="8051800" y="4525963"/>
          <p14:tracePt t="81897" x="7974013" y="4543425"/>
          <p14:tracePt t="81915" x="7894638" y="4568825"/>
          <p14:tracePt t="81931" x="7799388" y="4621213"/>
          <p14:tracePt t="81948" x="7720013" y="4683125"/>
          <p14:tracePt t="81964" x="7667625" y="4735513"/>
          <p14:tracePt t="81965" x="7642225" y="4778375"/>
          <p14:tracePt t="81980" x="7607300" y="4813300"/>
          <p14:tracePt t="81998" x="7545388" y="4987925"/>
          <p14:tracePt t="82013" x="7527925" y="5092700"/>
          <p14:tracePt t="82030" x="7527925" y="5232400"/>
          <p14:tracePt t="82048" x="7527925" y="5337175"/>
          <p14:tracePt t="82064" x="7562850" y="5513388"/>
          <p14:tracePt t="82080" x="7615238" y="5626100"/>
          <p14:tracePt t="82098" x="7659688" y="5688013"/>
          <p14:tracePt t="82100" x="7702550" y="5722938"/>
          <p14:tracePt t="82115" x="7781925" y="5783263"/>
          <p14:tracePt t="82131" x="7834313" y="5835650"/>
          <p14:tracePt t="82148" x="7904163" y="5862638"/>
          <p14:tracePt t="82164" x="7981950" y="5897563"/>
          <p14:tracePt t="82180" x="8051800" y="5905500"/>
          <p14:tracePt t="82198" x="8121650" y="5905500"/>
          <p14:tracePt t="82199" x="8148638" y="5905500"/>
          <p14:tracePt t="82214" x="8218488" y="5870575"/>
          <p14:tracePt t="82231" x="8305800" y="5827713"/>
          <p14:tracePt t="82248" x="8366125" y="5765800"/>
          <p14:tracePt t="82250" x="8418513" y="5730875"/>
          <p14:tracePt t="82264" x="8523288" y="5600700"/>
          <p14:tracePt t="82280" x="8620125" y="5468938"/>
          <p14:tracePt t="82298" x="8697913" y="5337175"/>
          <p14:tracePt t="82299" x="8750300" y="5284788"/>
          <p14:tracePt t="82314" x="8802688" y="5172075"/>
          <p14:tracePt t="82330" x="8847138" y="5084763"/>
          <p14:tracePt t="82348" x="8864600" y="5022850"/>
          <p14:tracePt t="82349" x="8864600" y="4997450"/>
          <p14:tracePt t="82364" x="8864600" y="4962525"/>
          <p14:tracePt t="82381" x="8864600" y="4927600"/>
          <p14:tracePt t="82398" x="8820150" y="4883150"/>
          <p14:tracePt t="82414" x="8785225" y="4840288"/>
          <p14:tracePt t="82431" x="8724900" y="4778375"/>
          <p14:tracePt t="82447" x="8645525" y="4718050"/>
          <p14:tracePt t="82464" x="8602663" y="4683125"/>
          <p14:tracePt t="82481" x="8532813" y="4638675"/>
          <p14:tracePt t="82497" x="8453438" y="4595813"/>
          <p14:tracePt t="82514" x="8401050" y="4586288"/>
          <p14:tracePt t="82531" x="8366125" y="4586288"/>
          <p14:tracePt t="82532" x="8323263" y="4595813"/>
          <p14:tracePt t="82547" x="8288338" y="4613275"/>
          <p14:tracePt t="82548" x="8261350" y="4638675"/>
          <p14:tracePt t="82564" x="8201025" y="4691063"/>
          <p14:tracePt t="82581" x="8139113" y="4735513"/>
          <p14:tracePt t="82582" x="8096250" y="4787900"/>
          <p14:tracePt t="82596" x="8069263" y="4813300"/>
          <p14:tracePt t="82614" x="7999413" y="4865688"/>
          <p14:tracePt t="82630" x="7999413" y="4875213"/>
          <p14:tracePt t="82648" x="7974013" y="4883150"/>
          <p14:tracePt t="82683" x="7964488" y="4883150"/>
          <p14:tracePt t="82700" x="7964488" y="4892675"/>
          <p14:tracePt t="82705" x="7956550" y="4900613"/>
          <p14:tracePt t="82714" x="7947025" y="4918075"/>
          <p14:tracePt t="82732" x="7929563" y="4962525"/>
          <p14:tracePt t="82733" x="7921625" y="4997450"/>
          <p14:tracePt t="82748" x="7904163" y="5032375"/>
          <p14:tracePt t="82765" x="7886700" y="5102225"/>
          <p14:tracePt t="82767" x="7886700" y="5137150"/>
          <p14:tracePt t="82781" x="7886700" y="5162550"/>
          <p14:tracePt t="82783" x="7877175" y="5189538"/>
          <p14:tracePt t="82798" x="7877175" y="5214938"/>
          <p14:tracePt t="82814" x="7877175" y="5241925"/>
          <p14:tracePt t="82838" x="7877175" y="5259388"/>
          <p14:tracePt t="82851" x="7877175" y="5267325"/>
          <p14:tracePt t="82864" x="7886700" y="5267325"/>
          <p14:tracePt t="82880" x="7886700" y="5276850"/>
          <p14:tracePt t="82881" x="7904163" y="5284788"/>
          <p14:tracePt t="82896" x="7921625" y="5311775"/>
          <p14:tracePt t="82915" x="7939088" y="5329238"/>
          <p14:tracePt t="82932" x="7947025" y="5346700"/>
          <p14:tracePt t="82935" x="7956550" y="5346700"/>
          <p14:tracePt t="82950" x="7964488" y="5354638"/>
          <p14:tracePt t="82966" x="7974013" y="5354638"/>
          <p14:tracePt t="82982" x="7981950" y="5364163"/>
          <p14:tracePt t="82998" x="7981950" y="5372100"/>
          <p14:tracePt t="83015" x="7991475" y="5372100"/>
          <p14:tracePt t="83064" x="7991475" y="5381625"/>
          <p14:tracePt t="83081" x="7999413" y="5381625"/>
          <p14:tracePt t="83115" x="8008938" y="5381625"/>
          <p14:tracePt t="83229" x="8016875" y="5381625"/>
          <p14:tracePt t="84184" x="7956550" y="5381625"/>
          <p14:tracePt t="84186" x="7869238" y="5381625"/>
          <p14:tracePt t="84193" x="7764463" y="5372100"/>
          <p14:tracePt t="84206" x="7562850" y="5364163"/>
          <p14:tracePt t="84215" x="7458075" y="5364163"/>
          <p14:tracePt t="84232" x="7240588" y="5346700"/>
          <p14:tracePt t="84233" x="7170738" y="5346700"/>
          <p14:tracePt t="84251" x="7083425" y="5346700"/>
          <p14:tracePt t="84258" x="6881813" y="5381625"/>
          <p14:tracePt t="84263" x="6838950" y="5389563"/>
          <p14:tracePt t="84281" x="6742113" y="5424488"/>
          <p14:tracePt t="84299" x="6611938" y="5441950"/>
          <p14:tracePt t="84315" x="6577013" y="5451475"/>
          <p14:tracePt t="84332" x="6559550" y="5451475"/>
          <p14:tracePt t="84349" x="6542088" y="5468938"/>
          <p14:tracePt t="84364" x="6532563" y="5468938"/>
          <p14:tracePt t="87057" x="6567488" y="5468938"/>
          <p14:tracePt t="87062" x="6646863" y="5468938"/>
          <p14:tracePt t="87070" x="6689725" y="5459413"/>
          <p14:tracePt t="87082" x="6751638" y="5459413"/>
          <p14:tracePt t="87084" x="6811963" y="5451475"/>
          <p14:tracePt t="87099" x="6846888" y="5441950"/>
          <p14:tracePt t="87102" x="6908800" y="5434013"/>
          <p14:tracePt t="87115" x="7004050" y="5416550"/>
          <p14:tracePt t="87131" x="7065963" y="5399088"/>
          <p14:tracePt t="87133" x="7118350" y="5372100"/>
          <p14:tracePt t="87147" x="7153275" y="5364163"/>
          <p14:tracePt t="87148" x="7196138" y="5354638"/>
          <p14:tracePt t="87164" x="7300913" y="5329238"/>
          <p14:tracePt t="87180" x="7380288" y="5302250"/>
          <p14:tracePt t="87182" x="7415213" y="5294313"/>
          <p14:tracePt t="87197" x="7493000" y="5267325"/>
          <p14:tracePt t="87215" x="7562850" y="5259388"/>
          <p14:tracePt t="87231" x="7624763" y="5249863"/>
          <p14:tracePt t="87248" x="7677150" y="5241925"/>
          <p14:tracePt t="87265" x="7720013" y="5232400"/>
          <p14:tracePt t="87266" x="7747000" y="5224463"/>
          <p14:tracePt t="87281" x="7799388" y="5214938"/>
          <p14:tracePt t="87297" x="7842250" y="5207000"/>
          <p14:tracePt t="87315" x="7886700" y="5189538"/>
          <p14:tracePt t="87316" x="7912100" y="5189538"/>
          <p14:tracePt t="87331" x="7956550" y="5189538"/>
          <p14:tracePt t="87347" x="7999413" y="5189538"/>
          <p14:tracePt t="87365" x="8043863" y="5189538"/>
          <p14:tracePt t="87367" x="8069263" y="5189538"/>
          <p14:tracePt t="87381" x="8113713" y="5189538"/>
          <p14:tracePt t="87398" x="8148638" y="5197475"/>
          <p14:tracePt t="87415" x="8201025" y="5207000"/>
          <p14:tracePt t="87416" x="8226425" y="5207000"/>
          <p14:tracePt t="87431" x="8270875" y="5224463"/>
          <p14:tracePt t="87449" x="8296275" y="5232400"/>
          <p14:tracePt t="87451" x="8313738" y="5232400"/>
          <p14:tracePt t="87464" x="8331200" y="5241925"/>
          <p14:tracePt t="87465" x="8340725" y="5241925"/>
          <p14:tracePt t="87481" x="8366125" y="5241925"/>
          <p14:tracePt t="87498" x="8375650" y="5249863"/>
          <p14:tracePt t="87514" x="8383588" y="5249863"/>
          <p14:tracePt t="87530" x="8393113" y="5249863"/>
          <p14:tracePt t="87548" x="8410575" y="5249863"/>
          <p14:tracePt t="87600" x="8418513" y="5249863"/>
          <p14:tracePt t="87635" x="8428038" y="5249863"/>
          <p14:tracePt t="87884" x="8428038" y="5259388"/>
          <p14:tracePt t="87906" x="8428038" y="5267325"/>
          <p14:tracePt t="87913" x="8418513" y="5267325"/>
          <p14:tracePt t="87919" x="8418513" y="5276850"/>
          <p14:tracePt t="87931" x="8393113" y="5284788"/>
          <p14:tracePt t="87933" x="8393113" y="5294313"/>
          <p14:tracePt t="87948" x="8383588" y="5294313"/>
          <p14:tracePt t="87950" x="8375650" y="5302250"/>
          <p14:tracePt t="87964" x="8366125" y="5311775"/>
          <p14:tracePt t="87981" x="8348663" y="5319713"/>
          <p14:tracePt t="87998" x="8331200" y="5319713"/>
          <p14:tracePt t="88014" x="8323263" y="5319713"/>
          <p14:tracePt t="88032" x="8313738" y="5319713"/>
          <p14:tracePt t="88054" x="8305800" y="5319713"/>
          <p14:tracePt t="88089" x="8296275" y="5319713"/>
          <p14:tracePt t="101030" x="8278813" y="5319713"/>
          <p14:tracePt t="101037" x="8261350" y="5319713"/>
          <p14:tracePt t="101049" x="8243888" y="5319713"/>
          <p14:tracePt t="101050" x="8201025" y="5319713"/>
          <p14:tracePt t="101070" x="8131175" y="5311775"/>
          <p14:tracePt t="101082" x="8078788" y="5302250"/>
          <p14:tracePt t="101083" x="8016875" y="5294313"/>
          <p14:tracePt t="101107" x="7799388" y="5259388"/>
          <p14:tracePt t="101110" x="7702550" y="5249863"/>
          <p14:tracePt t="101123" x="7632700" y="5214938"/>
          <p14:tracePt t="101125" x="7510463" y="5207000"/>
          <p14:tracePt t="101136" x="7335838" y="5180013"/>
          <p14:tracePt t="101154" x="7126288" y="5162550"/>
          <p14:tracePt t="101173" x="6951663" y="5154613"/>
          <p14:tracePt t="101175" x="6829425" y="5137150"/>
          <p14:tracePt t="101187" x="6637338" y="5102225"/>
          <p14:tracePt t="101204" x="6437313" y="5102225"/>
          <p14:tracePt t="101219" x="6218238" y="5092700"/>
          <p14:tracePt t="101235" x="5964238" y="5057775"/>
          <p14:tracePt t="101247" x="5859463" y="5057775"/>
          <p14:tracePt t="101268" x="5580063" y="5049838"/>
          <p14:tracePt t="101285" x="5300663" y="5040313"/>
          <p14:tracePt t="101303" x="5143500" y="5040313"/>
          <p14:tracePt t="101319" x="4916488" y="5067300"/>
          <p14:tracePt t="101335" x="4706938" y="5127625"/>
          <p14:tracePt t="101351" x="4611688" y="5154613"/>
          <p14:tracePt t="101364" x="4506913" y="5180013"/>
          <p14:tracePt t="101381" x="4262438" y="5249863"/>
          <p14:tracePt t="101402" x="4113213" y="5276850"/>
          <p14:tracePt t="101419" x="4070350" y="5302250"/>
          <p14:tracePt t="101420" x="4052888" y="5302250"/>
          <p14:tracePt t="101437" x="4025900" y="5311775"/>
          <p14:tracePt t="101697" x="3956050" y="5346700"/>
          <p14:tracePt t="101704" x="3868738" y="5381625"/>
          <p14:tracePt t="101720" x="3790950" y="5416550"/>
          <p14:tracePt t="101721" x="3694113" y="5459413"/>
          <p14:tracePt t="101733" x="3536950" y="5548313"/>
          <p14:tracePt t="101750" x="3397250" y="5618163"/>
          <p14:tracePt t="101753" x="3319463" y="5670550"/>
          <p14:tracePt t="101767" x="3205163" y="5730875"/>
          <p14:tracePt t="101782" x="3074988" y="5800725"/>
          <p14:tracePt t="101799" x="2933700" y="5862638"/>
          <p14:tracePt t="101816" x="2751138" y="5940425"/>
          <p14:tracePt t="101835" x="2654300" y="5967413"/>
          <p14:tracePt t="101849" x="2559050" y="6010275"/>
          <p14:tracePt t="101865" x="2497138" y="6037263"/>
          <p14:tracePt t="101867" x="2471738" y="6045200"/>
          <p14:tracePt t="101881" x="2444750" y="6054725"/>
          <p14:tracePt t="101883" x="2427288" y="6062663"/>
          <p14:tracePt t="101898" x="2384425" y="6080125"/>
          <p14:tracePt t="101916" x="2297113" y="6115050"/>
          <p14:tracePt t="101932" x="2252663" y="6124575"/>
          <p14:tracePt t="101934" x="2235200" y="6132513"/>
          <p14:tracePt t="101948" x="2200275" y="6159500"/>
          <p14:tracePt t="101965" x="2157413" y="6176963"/>
          <p14:tracePt t="101985" x="2147888" y="6184900"/>
          <p14:tracePt t="102000" x="2130425" y="6194425"/>
          <p14:tracePt t="102015" x="2122488" y="6194425"/>
          <p14:tracePt t="102032" x="2112963" y="6202363"/>
          <p14:tracePt t="102050" x="2105025" y="6202363"/>
          <p14:tracePt t="102065" x="2095500" y="6211888"/>
          <p14:tracePt t="102094" x="2095500" y="6219825"/>
          <p14:tracePt t="102100" x="2087563" y="6219825"/>
          <p14:tracePt t="102131" x="2087563" y="6229350"/>
          <p14:tracePt t="102151" x="2087563" y="6237288"/>
          <p14:tracePt t="102171" x="2105025" y="6246813"/>
          <p14:tracePt t="102178" x="2112963" y="6254750"/>
          <p14:tracePt t="102185" x="2122488" y="6264275"/>
          <p14:tracePt t="102198" x="2139950" y="6264275"/>
          <p14:tracePt t="102201" x="2174875" y="6272213"/>
          <p14:tracePt t="102214" x="2182813" y="6272213"/>
          <p14:tracePt t="102233" x="2252663" y="6272213"/>
          <p14:tracePt t="102235" x="2279650" y="6272213"/>
          <p14:tracePt t="102248" x="2297113" y="6272213"/>
          <p14:tracePt t="102250" x="2305050" y="6272213"/>
          <p14:tracePt t="102265" x="2339975" y="6272213"/>
          <p14:tracePt t="102280" x="2374900" y="6272213"/>
          <p14:tracePt t="102297" x="2392363" y="6272213"/>
          <p14:tracePt t="102298" x="2409825" y="6272213"/>
          <p14:tracePt t="102314" x="2462213" y="6289675"/>
          <p14:tracePt t="102331" x="2514600" y="6299200"/>
          <p14:tracePt t="102333" x="2524125" y="6307138"/>
          <p14:tracePt t="102347" x="2576513" y="6316663"/>
          <p14:tracePt t="102364" x="2636838" y="6324600"/>
          <p14:tracePt t="102381" x="2706688" y="6324600"/>
          <p14:tracePt t="102397" x="2776538" y="6324600"/>
          <p14:tracePt t="102399" x="2794000" y="6334125"/>
          <p14:tracePt t="102414" x="2863850" y="6342063"/>
          <p14:tracePt t="102433" x="2943225" y="6359525"/>
          <p14:tracePt t="102450" x="2960688" y="6359525"/>
          <p14:tracePt t="102451" x="2978150" y="6359525"/>
          <p14:tracePt t="102466" x="3003550" y="6369050"/>
          <p14:tracePt t="102469" x="3013075" y="6369050"/>
          <p14:tracePt t="102483" x="3021013" y="6369050"/>
          <p14:tracePt t="102499" x="3038475" y="6376988"/>
          <p14:tracePt t="102527" x="3048000" y="6376988"/>
          <p14:tracePt t="102532" x="3057525" y="6376988"/>
          <p14:tracePt t="102550" x="3065463" y="6376988"/>
          <p14:tracePt t="102564" x="3092450" y="6376988"/>
          <p14:tracePt t="102581" x="3117850" y="6376988"/>
          <p14:tracePt t="102597" x="3152775" y="6376988"/>
          <p14:tracePt t="102614" x="3170238" y="6369050"/>
          <p14:tracePt t="102965" x="3187700" y="6369050"/>
          <p14:tracePt t="102972" x="3214688" y="6369050"/>
          <p14:tracePt t="102983" x="3232150" y="6369050"/>
          <p14:tracePt t="103001" x="3284538" y="6359525"/>
          <p14:tracePt t="103002" x="3302000" y="6359525"/>
          <p14:tracePt t="103016" x="3336925" y="6359525"/>
          <p14:tracePt t="103017" x="3362325" y="6359525"/>
          <p14:tracePt t="103034" x="3484563" y="6351588"/>
          <p14:tracePt t="103037" x="3529013" y="6351588"/>
          <p14:tracePt t="103050" x="3598863" y="6351588"/>
          <p14:tracePt t="103066" x="3641725" y="6342063"/>
          <p14:tracePt t="103070" x="3659188" y="6342063"/>
          <p14:tracePt t="103071" x="3686175" y="6342063"/>
          <p14:tracePt t="103083" x="3711575" y="6342063"/>
          <p14:tracePt t="103098" x="3746500" y="6342063"/>
          <p14:tracePt t="103099" x="3763963" y="6334125"/>
          <p14:tracePt t="103114" x="3798888" y="6334125"/>
          <p14:tracePt t="103132" x="3816350" y="6334125"/>
          <p14:tracePt t="103147" x="3843338" y="6334125"/>
          <p14:tracePt t="103164" x="3895725" y="6324600"/>
          <p14:tracePt t="103181" x="3938588" y="6316663"/>
          <p14:tracePt t="103198" x="3965575" y="6316663"/>
          <p14:tracePt t="103214" x="4017963" y="6307138"/>
          <p14:tracePt t="103233" x="4043363" y="6307138"/>
          <p14:tracePt t="103234" x="4070350" y="6307138"/>
          <p14:tracePt t="103254" x="4087813" y="6307138"/>
          <p14:tracePt t="103264" x="4105275" y="6307138"/>
          <p14:tracePt t="103281" x="4140200" y="6307138"/>
          <p14:tracePt t="103299" x="4192588" y="6307138"/>
          <p14:tracePt t="103314" x="4262438" y="6281738"/>
          <p14:tracePt t="103332" x="4340225" y="6272213"/>
          <p14:tracePt t="103332" x="4402138" y="6264275"/>
          <p14:tracePt t="103348" x="4541838" y="6237288"/>
          <p14:tracePt t="103364" x="4637088" y="6219825"/>
          <p14:tracePt t="103381" x="4759325" y="6219825"/>
          <p14:tracePt t="103382" x="4803775" y="6219825"/>
          <p14:tracePt t="103396" x="4926013" y="6211888"/>
          <p14:tracePt t="103414" x="5038725" y="6211888"/>
          <p14:tracePt t="103432" x="5160963" y="6229350"/>
          <p14:tracePt t="103433" x="5240338" y="6229350"/>
          <p14:tracePt t="103449" x="5345113" y="6237288"/>
          <p14:tracePt t="103465" x="5432425" y="6246813"/>
          <p14:tracePt t="103484" x="5537200" y="6254750"/>
          <p14:tracePt t="103497" x="5580063" y="6254750"/>
          <p14:tracePt t="103515" x="5624513" y="6254750"/>
          <p14:tracePt t="103516" x="5649913" y="6254750"/>
          <p14:tracePt t="103531" x="5667375" y="6254750"/>
          <p14:tracePt t="103532" x="5694363" y="6254750"/>
          <p14:tracePt t="103547" x="5737225" y="6254750"/>
          <p14:tracePt t="103565" x="5772150" y="6264275"/>
          <p14:tracePt t="103566" x="5807075" y="6264275"/>
          <p14:tracePt t="103581" x="5842000" y="6272213"/>
          <p14:tracePt t="103597" x="5903913" y="6289675"/>
          <p14:tracePt t="103618" x="5973763" y="6289675"/>
          <p14:tracePt t="103630" x="6008688" y="6299200"/>
          <p14:tracePt t="103651" x="6043613" y="6299200"/>
          <p14:tracePt t="103673" x="6051550" y="6299200"/>
          <p14:tracePt t="104000" x="6113463" y="6299200"/>
          <p14:tracePt t="104005" x="6200775" y="6307138"/>
          <p14:tracePt t="104015" x="6270625" y="6307138"/>
          <p14:tracePt t="104031" x="6419850" y="6307138"/>
          <p14:tracePt t="104049" x="6611938" y="6307138"/>
          <p14:tracePt t="104064" x="6724650" y="6307138"/>
          <p14:tracePt t="104082" x="6811963" y="6307138"/>
          <p14:tracePt t="104084" x="6856413" y="6307138"/>
          <p14:tracePt t="104099" x="6899275" y="6307138"/>
          <p14:tracePt t="104114" x="6943725" y="6307138"/>
          <p14:tracePt t="104133" x="6978650" y="6307138"/>
          <p14:tracePt t="104134" x="6986588" y="6307138"/>
          <p14:tracePt t="104149" x="7021513" y="6307138"/>
          <p14:tracePt t="104164" x="7048500" y="6307138"/>
          <p14:tracePt t="104182" x="7126288" y="6307138"/>
          <p14:tracePt t="104199" x="7170738" y="6307138"/>
          <p14:tracePt t="104200" x="7188200" y="6307138"/>
          <p14:tracePt t="104215" x="7248525" y="6307138"/>
          <p14:tracePt t="104232" x="7292975" y="6307138"/>
          <p14:tracePt t="104233" x="7300913" y="6307138"/>
          <p14:tracePt t="104248" x="7335838" y="6307138"/>
          <p14:tracePt t="104276" x="7345363" y="6307138"/>
          <p14:tracePt t="104304" x="7353300" y="6307138"/>
          <p14:tracePt t="104339" x="7362825" y="6307138"/>
          <p14:tracePt t="104438" x="7327900" y="6316663"/>
          <p14:tracePt t="104445" x="7265988" y="6324600"/>
          <p14:tracePt t="104454" x="7178675" y="6342063"/>
          <p14:tracePt t="104464" x="7118350" y="6351588"/>
          <p14:tracePt t="104483" x="6821488" y="6411913"/>
          <p14:tracePt t="104502" x="6454775" y="6446838"/>
          <p14:tracePt t="104517" x="6165850" y="6473825"/>
          <p14:tracePt t="104533" x="6016625" y="6481763"/>
          <p14:tracePt t="104535" x="5859463" y="6499225"/>
          <p14:tracePt t="104550" x="5554663" y="6534150"/>
          <p14:tracePt t="104551" x="5397500" y="6543675"/>
          <p14:tracePt t="104566" x="5230813" y="6569075"/>
          <p14:tracePt t="104567" x="5083175" y="6586538"/>
          <p14:tracePt t="104582" x="4811713" y="6604000"/>
          <p14:tracePt t="104603" x="4437063" y="6665913"/>
          <p14:tracePt t="104616" x="4235450" y="6691313"/>
          <p14:tracePt t="104632" x="4017963" y="6700838"/>
          <p14:tracePt t="104650" x="3851275" y="6726238"/>
          <p14:tracePt t="104651" x="3773488" y="6735763"/>
          <p14:tracePt t="104667" x="3616325" y="6735763"/>
          <p14:tracePt t="104681" x="3467100" y="6735763"/>
          <p14:tracePt t="104701" x="3302000" y="6735763"/>
          <p14:tracePt t="104716" x="3222625" y="6726238"/>
          <p14:tracePt t="104736" x="3179763" y="6718300"/>
          <p14:tracePt t="104737" x="3144838" y="6718300"/>
          <p14:tracePt t="104751" x="3048000" y="6708775"/>
          <p14:tracePt t="104767" x="2968625" y="6708775"/>
          <p14:tracePt t="104772" x="2951163" y="6708775"/>
          <p14:tracePt t="104782" x="2933700" y="6700838"/>
          <p14:tracePt t="104801" x="2890838" y="6700838"/>
          <p14:tracePt t="104820" x="2873375" y="6691313"/>
          <p14:tracePt t="104822" x="2863850" y="6691313"/>
          <p14:tracePt t="104835" x="2855913" y="6691313"/>
          <p14:tracePt t="104849" x="2846388" y="6683375"/>
          <p14:tracePt t="104865" x="2828925" y="6683375"/>
          <p14:tracePt t="104884" x="2820988" y="6683375"/>
          <p14:tracePt t="104902" x="2811463" y="6683375"/>
          <p14:tracePt t="104916" x="2811463" y="6665913"/>
          <p14:tracePt t="104934" x="2803525" y="6665913"/>
          <p14:tracePt t="104970" x="2794000" y="6665913"/>
          <p14:tracePt t="105006" x="2786063" y="6656388"/>
          <p14:tracePt t="105141" x="2794000" y="6656388"/>
          <p14:tracePt t="105149" x="2803525" y="6656388"/>
          <p14:tracePt t="105155" x="2820988" y="6656388"/>
          <p14:tracePt t="105165" x="2838450" y="6656388"/>
          <p14:tracePt t="105183" x="2978150" y="6656388"/>
          <p14:tracePt t="105200" x="3057525" y="6656388"/>
          <p14:tracePt t="105216" x="3135313" y="6673850"/>
          <p14:tracePt t="105233" x="3197225" y="6683375"/>
          <p14:tracePt t="105250" x="3214688" y="6683375"/>
          <p14:tracePt t="105269" x="3222625" y="6683375"/>
          <p14:tracePt t="105290" x="3232150" y="6683375"/>
          <p14:tracePt t="105367" x="3240088" y="6691313"/>
          <p14:tracePt t="105395" x="3249613" y="6691313"/>
          <p14:tracePt t="105402" x="3249613" y="6700838"/>
          <p14:tracePt t="105415" x="3257550" y="6700838"/>
          <p14:tracePt t="105417" x="3275013" y="6700838"/>
          <p14:tracePt t="105431" x="3292475" y="6700838"/>
          <p14:tracePt t="105447" x="3309938" y="6708775"/>
          <p14:tracePt t="105465" x="3344863" y="6718300"/>
          <p14:tracePt t="105466" x="3406775" y="6726238"/>
          <p14:tracePt t="105481" x="3467100" y="6726238"/>
          <p14:tracePt t="105497" x="3536950" y="6735763"/>
          <p14:tracePt t="105514" x="3606800" y="6753225"/>
          <p14:tracePt t="105531" x="3711575" y="6761163"/>
          <p14:tracePt t="105548" x="3825875" y="6778625"/>
          <p14:tracePt t="105564" x="3990975" y="6788150"/>
          <p14:tracePt t="105580" x="4183063" y="6805613"/>
          <p14:tracePt t="105600" x="4279900" y="6813550"/>
          <p14:tracePt t="105602" x="4305300" y="6813550"/>
          <p14:tracePt t="105614" x="4322763" y="6813550"/>
          <p14:tracePt t="105615" x="4367213" y="6831013"/>
          <p14:tracePt t="105631" x="4419600" y="6831013"/>
          <p14:tracePt t="105649" x="4445000" y="6848475"/>
          <p14:tracePt t="105652" x="4462463" y="6848475"/>
          <p14:tracePt t="105664" x="4471988" y="6848475"/>
          <p14:tracePt t="105963" x="5135563" y="6823075"/>
          <p14:tracePt t="105970" x="5178425" y="6813550"/>
          <p14:tracePt t="105981" x="5265738" y="6805613"/>
          <p14:tracePt t="106000" x="5387975" y="6805613"/>
          <p14:tracePt t="106001" x="5467350" y="6796088"/>
          <p14:tracePt t="106015" x="5554663" y="6778625"/>
          <p14:tracePt t="106034" x="5711825" y="6761163"/>
          <p14:tracePt t="106051" x="5746750" y="6753225"/>
          <p14:tracePt t="106053" x="5772150" y="6753225"/>
          <p14:tracePt t="106064" x="5834063" y="6743700"/>
          <p14:tracePt t="106081" x="5903913" y="6726238"/>
          <p14:tracePt t="106082" x="5921375" y="6726238"/>
          <p14:tracePt t="106097" x="5981700" y="6726238"/>
          <p14:tracePt t="106115" x="6008688" y="6718300"/>
          <p14:tracePt t="106130" x="6034088" y="6718300"/>
          <p14:tracePt t="106147" x="6061075" y="6718300"/>
          <p14:tracePt t="106167" x="6069013" y="6718300"/>
          <p14:tracePt t="106183" x="6078538" y="6718300"/>
          <p14:tracePt t="106218" x="6086475" y="6718300"/>
          <p14:tracePt t="106225" x="6113463" y="6718300"/>
          <p14:tracePt t="106232" x="6122988" y="6718300"/>
          <p14:tracePt t="106249" x="6140450" y="6718300"/>
          <p14:tracePt t="106267" x="6183313" y="6708775"/>
          <p14:tracePt t="106283" x="6210300" y="6708775"/>
          <p14:tracePt t="106298" x="6227763" y="6708775"/>
          <p14:tracePt t="106315" x="6270625" y="6708775"/>
          <p14:tracePt t="106317" x="6288088" y="6708775"/>
          <p14:tracePt t="106331" x="6332538" y="6700838"/>
          <p14:tracePt t="106347" x="6357938" y="6700838"/>
          <p14:tracePt t="106367" x="6410325" y="6700838"/>
          <p14:tracePt t="106380" x="6437313" y="6700838"/>
          <p14:tracePt t="106397" x="6489700" y="6700838"/>
          <p14:tracePt t="106414" x="6524625" y="6700838"/>
          <p14:tracePt t="106415" x="6550025" y="6700838"/>
          <p14:tracePt t="106430" x="6577013" y="6700838"/>
          <p14:tracePt t="106447" x="6611938" y="6700838"/>
          <p14:tracePt t="106464" x="6637338" y="6700838"/>
          <p14:tracePt t="106465" x="6672263" y="6700838"/>
          <p14:tracePt t="106480" x="6742113" y="6700838"/>
          <p14:tracePt t="106497" x="6811963" y="6700838"/>
          <p14:tracePt t="106514" x="6881813" y="6700838"/>
          <p14:tracePt t="106515" x="6908800" y="6700838"/>
          <p14:tracePt t="106530" x="6961188" y="6708775"/>
          <p14:tracePt t="106547" x="7004050" y="6708775"/>
          <p14:tracePt t="106564" x="7048500" y="6718300"/>
          <p14:tracePt t="106581" x="7056438" y="6718300"/>
          <p14:tracePt t="106607" x="7065963" y="6718300"/>
          <p14:tracePt t="106642" x="7073900" y="6718300"/>
          <p14:tracePt t="106684" x="7100888" y="6718300"/>
          <p14:tracePt t="106692" x="7126288" y="6735763"/>
          <p14:tracePt t="106699" x="7153275" y="6743700"/>
          <p14:tracePt t="106713" x="7223125" y="6753225"/>
          <p14:tracePt t="106730" x="7300913" y="6761163"/>
          <p14:tracePt t="106748" x="7405688" y="6770688"/>
          <p14:tracePt t="106749" x="7467600" y="6770688"/>
          <p14:tracePt t="106763" x="7589838" y="6796088"/>
          <p14:tracePt t="106780" x="7702550" y="6813550"/>
          <p14:tracePt t="106800" x="7799388" y="6823075"/>
          <p14:tracePt t="106802" x="7834313" y="6840538"/>
          <p14:tracePt t="108290" x="7974013" y="6831013"/>
          <p14:tracePt t="108306" x="7974013" y="6805613"/>
          <p14:tracePt t="108314" x="7974013" y="6788150"/>
          <p14:tracePt t="108332" x="7974013" y="6761163"/>
          <p14:tracePt t="108349" x="7974013" y="6743700"/>
          <p14:tracePt t="108352" x="7974013" y="6735763"/>
          <p14:tracePt t="108364" x="7974013" y="6726238"/>
          <p14:tracePt t="108383" x="7974013" y="6708775"/>
          <p14:tracePt t="108399" x="7974013" y="6691313"/>
          <p14:tracePt t="108414" x="7974013" y="6665913"/>
          <p14:tracePt t="108430" x="7974013" y="6648450"/>
          <p14:tracePt t="108456" x="7974013" y="6638925"/>
          <p14:tracePt t="108471" x="7974013" y="6630988"/>
          <p14:tracePt t="108499" x="7974013" y="6621463"/>
          <p14:tracePt t="108933" x="7947025" y="6551613"/>
          <p14:tracePt t="108939" x="7929563" y="6411913"/>
          <p14:tracePt t="108951" x="7904163" y="6254750"/>
          <p14:tracePt t="108969" x="7816850" y="5618163"/>
          <p14:tracePt t="108984" x="7764463" y="4945063"/>
          <p14:tracePt t="108998" x="7747000" y="4202113"/>
          <p14:tracePt t="109016" x="7712075" y="3451225"/>
          <p14:tracePt t="109018" x="7712075" y="3119438"/>
          <p14:tracePt t="109032" x="7677150" y="2840038"/>
          <p14:tracePt t="109033" x="7659688" y="2533650"/>
          <p14:tracePt t="109049" x="7659688" y="2192338"/>
          <p14:tracePt t="109065" x="7650163" y="1860550"/>
          <p14:tracePt t="109081" x="7650163" y="1817688"/>
          <p14:tracePt t="109081" x="7650163" y="1782763"/>
          <p14:tracePt t="109102" x="7642225" y="1730375"/>
          <p14:tracePt t="109117" x="7642225" y="1720850"/>
          <p14:tracePt t="109423" x="7545388" y="1730375"/>
          <p14:tracePt t="109431" x="7432675" y="1755775"/>
          <p14:tracePt t="109436" x="7292975" y="1790700"/>
          <p14:tracePt t="109472" x="6480175" y="2297113"/>
          <p14:tracePt t="109481" x="6297613" y="2454275"/>
          <p14:tracePt t="109505" x="5764213" y="3014663"/>
          <p14:tracePt t="109508" x="5607050" y="3206750"/>
          <p14:tracePt t="109514" x="5502275" y="3406775"/>
          <p14:tracePt t="109532" x="5353050" y="3668713"/>
          <p14:tracePt t="109534" x="5318125" y="3783013"/>
          <p14:tracePt t="109555" x="5283200" y="3957638"/>
          <p14:tracePt t="109572" x="5257800" y="4010025"/>
          <p14:tracePt t="109586" x="5248275" y="4044950"/>
          <p14:tracePt t="109601" x="5240338" y="4070350"/>
          <p14:tracePt t="109617" x="5240338" y="4087813"/>
          <p14:tracePt t="109946" x="5187950" y="4132263"/>
          <p14:tracePt t="109953" x="5126038" y="4194175"/>
          <p14:tracePt t="109967" x="5048250" y="4237038"/>
          <p14:tracePt t="109970" x="4978400" y="4281488"/>
          <p14:tracePt t="109983" x="4864100" y="4341813"/>
          <p14:tracePt t="110000" x="4794250" y="4376738"/>
          <p14:tracePt t="110015" x="4716463" y="4438650"/>
          <p14:tracePt t="110016" x="4681538" y="4464050"/>
          <p14:tracePt t="110037" x="4541838" y="4621213"/>
          <p14:tracePt t="110053" x="4462463" y="4743450"/>
          <p14:tracePt t="110072" x="4384675" y="4883150"/>
          <p14:tracePt t="110074" x="4367213" y="4970463"/>
          <p14:tracePt t="110088" x="4349750" y="5127625"/>
          <p14:tracePt t="110105" x="4340225" y="5232400"/>
          <p14:tracePt t="110118" x="4349750" y="5311775"/>
          <p14:tracePt t="110135" x="4375150" y="5399088"/>
          <p14:tracePt t="110136" x="4402138" y="5434013"/>
          <p14:tracePt t="110147" x="4419600" y="5486400"/>
          <p14:tracePt t="110165" x="4514850" y="5608638"/>
          <p14:tracePt t="110182" x="4594225" y="5678488"/>
          <p14:tracePt t="110200" x="4654550" y="5722938"/>
          <p14:tracePt t="110215" x="4689475" y="5748338"/>
          <p14:tracePt t="110230" x="4724400" y="5757863"/>
          <p14:tracePt t="110249" x="4733925" y="5765800"/>
          <p14:tracePt t="110250" x="4751388" y="5775325"/>
          <p14:tracePt t="110266" x="4759325" y="5775325"/>
          <p14:tracePt t="110282" x="4768850" y="5775325"/>
          <p14:tracePt t="110307" x="4776788" y="5783263"/>
          <p14:tracePt t="110335" x="4786313" y="5783263"/>
          <p14:tracePt t="121151" x="4786313" y="5757863"/>
          <p14:tracePt t="121156" x="4794250" y="5730875"/>
          <p14:tracePt t="121166" x="4794250" y="5688013"/>
          <p14:tracePt t="121184" x="4794250" y="5618163"/>
          <p14:tracePt t="121185" x="4794250" y="5591175"/>
          <p14:tracePt t="121198" x="4794250" y="5556250"/>
          <p14:tracePt t="121199" x="4776788" y="5486400"/>
          <p14:tracePt t="121216" x="4751388" y="5337175"/>
          <p14:tracePt t="121234" x="4741863" y="5145088"/>
          <p14:tracePt t="121236" x="4741863" y="5040313"/>
          <p14:tracePt t="121250" x="4741863" y="4805363"/>
          <p14:tracePt t="121265" x="4768850" y="4586288"/>
          <p14:tracePt t="121282" x="4811713" y="4403725"/>
          <p14:tracePt t="121284" x="4846638" y="4298950"/>
          <p14:tracePt t="121299" x="4881563" y="4211638"/>
          <p14:tracePt t="121302" x="4933950" y="4132263"/>
          <p14:tracePt t="121315" x="5038725" y="3975100"/>
          <p14:tracePt t="121332" x="5160963" y="3835400"/>
          <p14:tracePt t="121333" x="5213350" y="3756025"/>
          <p14:tracePt t="121349" x="5265738" y="3686175"/>
          <p14:tracePt t="121350" x="5318125" y="3625850"/>
          <p14:tracePt t="121365" x="5397500" y="3503613"/>
          <p14:tracePt t="121382" x="5449888" y="3441700"/>
          <p14:tracePt t="121384" x="5467350" y="3416300"/>
          <p14:tracePt t="121399" x="5492750" y="3381375"/>
          <p14:tracePt t="121401" x="5510213" y="3363913"/>
          <p14:tracePt t="121414" x="5554663" y="3319463"/>
          <p14:tracePt t="121431" x="5597525" y="3241675"/>
          <p14:tracePt t="121433" x="5624513" y="3197225"/>
          <p14:tracePt t="121447" x="5667375" y="3092450"/>
          <p14:tracePt t="121465" x="5702300" y="2997200"/>
          <p14:tracePt t="121480" x="5764213" y="2882900"/>
          <p14:tracePt t="121498" x="5834063" y="2725738"/>
          <p14:tracePt t="121514" x="5868988" y="2576513"/>
          <p14:tracePt t="121517" x="5894388" y="2498725"/>
          <p14:tracePt t="121532" x="5946775" y="2349500"/>
          <p14:tracePt t="121549" x="5991225" y="2192338"/>
          <p14:tracePt t="121566" x="6026150" y="2000250"/>
          <p14:tracePt t="121568" x="6061075" y="1922463"/>
          <p14:tracePt t="121582" x="6078538" y="1773238"/>
          <p14:tracePt t="121598" x="6086475" y="1668463"/>
          <p14:tracePt t="121614" x="6096000" y="1625600"/>
          <p14:tracePt t="121616" x="6096000" y="1598613"/>
          <p14:tracePt t="121909" x="6105525" y="1546225"/>
          <p14:tracePt t="121916" x="6113463" y="1485900"/>
          <p14:tracePt t="121922" x="6130925" y="1423988"/>
          <p14:tracePt t="121952" x="6165850" y="1179513"/>
          <p14:tracePt t="121967" x="6175375" y="1135063"/>
          <p14:tracePt t="121971" x="6175375" y="1057275"/>
          <p14:tracePt t="121983" x="6192838" y="1030288"/>
          <p14:tracePt t="122002" x="6192838" y="917575"/>
          <p14:tracePt t="122016" x="6192838" y="830263"/>
          <p14:tracePt t="122035" x="6200775" y="611188"/>
          <p14:tracePt t="122051" x="6227763" y="471488"/>
          <p14:tracePt t="122067" x="6235700" y="366713"/>
          <p14:tracePt t="122084" x="6245225" y="261938"/>
          <p14:tracePt t="122086" x="6253163" y="201613"/>
          <p14:tracePt t="122101" x="6262688" y="96838"/>
          <p14:tracePt t="122115" x="6270625"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686800" cy="1143000"/>
          </a:xfrm>
        </p:spPr>
        <p:txBody>
          <a:bodyPr>
            <a:normAutofit/>
          </a:bodyPr>
          <a:lstStyle/>
          <a:p>
            <a:r>
              <a:rPr lang="en-US" sz="3200" b="1" dirty="0"/>
              <a:t>High School Credits</a:t>
            </a:r>
          </a:p>
        </p:txBody>
      </p:sp>
      <p:graphicFrame>
        <p:nvGraphicFramePr>
          <p:cNvPr id="3" name="Table 2">
            <a:extLst>
              <a:ext uri="{FF2B5EF4-FFF2-40B4-BE49-F238E27FC236}">
                <a16:creationId xmlns:a16="http://schemas.microsoft.com/office/drawing/2014/main" id="{527AB522-86E6-7A53-31EE-209E30C1008C}"/>
              </a:ext>
            </a:extLst>
          </p:cNvPr>
          <p:cNvGraphicFramePr>
            <a:graphicFrameLocks noGrp="1"/>
          </p:cNvGraphicFramePr>
          <p:nvPr>
            <p:extLst>
              <p:ext uri="{D42A27DB-BD31-4B8C-83A1-F6EECF244321}">
                <p14:modId xmlns:p14="http://schemas.microsoft.com/office/powerpoint/2010/main" val="2031902536"/>
              </p:ext>
            </p:extLst>
          </p:nvPr>
        </p:nvGraphicFramePr>
        <p:xfrm>
          <a:off x="1066800" y="1981199"/>
          <a:ext cx="7239000" cy="3048000"/>
        </p:xfrm>
        <a:graphic>
          <a:graphicData uri="http://schemas.openxmlformats.org/drawingml/2006/table">
            <a:tbl>
              <a:tblPr firstRow="1" bandRow="1">
                <a:tableStyleId>{5C22544A-7EE6-4342-B048-85BDC9FD1C3A}</a:tableStyleId>
              </a:tblPr>
              <a:tblGrid>
                <a:gridCol w="2413000">
                  <a:extLst>
                    <a:ext uri="{9D8B030D-6E8A-4147-A177-3AD203B41FA5}">
                      <a16:colId xmlns:a16="http://schemas.microsoft.com/office/drawing/2014/main" val="797267265"/>
                    </a:ext>
                  </a:extLst>
                </a:gridCol>
                <a:gridCol w="2413000">
                  <a:extLst>
                    <a:ext uri="{9D8B030D-6E8A-4147-A177-3AD203B41FA5}">
                      <a16:colId xmlns:a16="http://schemas.microsoft.com/office/drawing/2014/main" val="3733853092"/>
                    </a:ext>
                  </a:extLst>
                </a:gridCol>
                <a:gridCol w="2413000">
                  <a:extLst>
                    <a:ext uri="{9D8B030D-6E8A-4147-A177-3AD203B41FA5}">
                      <a16:colId xmlns:a16="http://schemas.microsoft.com/office/drawing/2014/main" val="2676908781"/>
                    </a:ext>
                  </a:extLst>
                </a:gridCol>
              </a:tblGrid>
              <a:tr h="508000">
                <a:tc>
                  <a:txBody>
                    <a:bodyPr/>
                    <a:lstStyle/>
                    <a:p>
                      <a:endParaRPr lang="en-US" dirty="0"/>
                    </a:p>
                  </a:txBody>
                  <a:tcPr/>
                </a:tc>
                <a:tc>
                  <a:txBody>
                    <a:bodyPr/>
                    <a:lstStyle/>
                    <a:p>
                      <a:r>
                        <a:rPr lang="en-US" dirty="0"/>
                        <a:t>No. of Credits</a:t>
                      </a:r>
                    </a:p>
                  </a:txBody>
                  <a:tcPr/>
                </a:tc>
                <a:tc>
                  <a:txBody>
                    <a:bodyPr/>
                    <a:lstStyle/>
                    <a:p>
                      <a:r>
                        <a:rPr lang="en-US" dirty="0"/>
                        <a:t>Classification</a:t>
                      </a:r>
                    </a:p>
                  </a:txBody>
                  <a:tcPr/>
                </a:tc>
                <a:extLst>
                  <a:ext uri="{0D108BD9-81ED-4DB2-BD59-A6C34878D82A}">
                    <a16:rowId xmlns:a16="http://schemas.microsoft.com/office/drawing/2014/main" val="3254315930"/>
                  </a:ext>
                </a:extLst>
              </a:tr>
              <a:tr h="508000">
                <a:tc>
                  <a:txBody>
                    <a:bodyPr/>
                    <a:lstStyle/>
                    <a:p>
                      <a:r>
                        <a:rPr lang="en-US" dirty="0"/>
                        <a:t>1</a:t>
                      </a:r>
                      <a:r>
                        <a:rPr lang="en-US" baseline="30000" dirty="0"/>
                        <a:t>st </a:t>
                      </a:r>
                      <a:r>
                        <a:rPr lang="en-US" baseline="0" dirty="0"/>
                        <a:t>Year</a:t>
                      </a:r>
                      <a:endParaRPr lang="en-US" dirty="0"/>
                    </a:p>
                  </a:txBody>
                  <a:tcPr/>
                </a:tc>
                <a:tc>
                  <a:txBody>
                    <a:bodyPr/>
                    <a:lstStyle/>
                    <a:p>
                      <a:endParaRPr lang="en-US" dirty="0"/>
                    </a:p>
                  </a:txBody>
                  <a:tcPr/>
                </a:tc>
                <a:tc>
                  <a:txBody>
                    <a:bodyPr/>
                    <a:lstStyle/>
                    <a:p>
                      <a:r>
                        <a:rPr lang="en-US" dirty="0"/>
                        <a:t>Freshman</a:t>
                      </a:r>
                    </a:p>
                  </a:txBody>
                  <a:tcPr/>
                </a:tc>
                <a:extLst>
                  <a:ext uri="{0D108BD9-81ED-4DB2-BD59-A6C34878D82A}">
                    <a16:rowId xmlns:a16="http://schemas.microsoft.com/office/drawing/2014/main" val="2274213200"/>
                  </a:ext>
                </a:extLst>
              </a:tr>
              <a:tr h="508000">
                <a:tc>
                  <a:txBody>
                    <a:bodyPr/>
                    <a:lstStyle/>
                    <a:p>
                      <a:r>
                        <a:rPr lang="en-US" dirty="0"/>
                        <a:t>2</a:t>
                      </a:r>
                      <a:r>
                        <a:rPr lang="en-US" baseline="30000" dirty="0"/>
                        <a:t>nd</a:t>
                      </a:r>
                      <a:r>
                        <a:rPr lang="en-US" dirty="0"/>
                        <a:t> Year</a:t>
                      </a:r>
                    </a:p>
                  </a:txBody>
                  <a:tcPr/>
                </a:tc>
                <a:tc>
                  <a:txBody>
                    <a:bodyPr/>
                    <a:lstStyle/>
                    <a:p>
                      <a:r>
                        <a:rPr lang="en-US" dirty="0"/>
                        <a:t>6</a:t>
                      </a:r>
                    </a:p>
                  </a:txBody>
                  <a:tcPr/>
                </a:tc>
                <a:tc>
                  <a:txBody>
                    <a:bodyPr/>
                    <a:lstStyle/>
                    <a:p>
                      <a:r>
                        <a:rPr lang="en-US" dirty="0"/>
                        <a:t>Sophomore</a:t>
                      </a:r>
                    </a:p>
                  </a:txBody>
                  <a:tcPr/>
                </a:tc>
                <a:extLst>
                  <a:ext uri="{0D108BD9-81ED-4DB2-BD59-A6C34878D82A}">
                    <a16:rowId xmlns:a16="http://schemas.microsoft.com/office/drawing/2014/main" val="731693990"/>
                  </a:ext>
                </a:extLst>
              </a:tr>
              <a:tr h="508000">
                <a:tc>
                  <a:txBody>
                    <a:bodyPr/>
                    <a:lstStyle/>
                    <a:p>
                      <a:r>
                        <a:rPr lang="en-US" dirty="0"/>
                        <a:t>3</a:t>
                      </a:r>
                      <a:r>
                        <a:rPr lang="en-US" baseline="30000" dirty="0"/>
                        <a:t>rd</a:t>
                      </a:r>
                      <a:r>
                        <a:rPr lang="en-US" dirty="0"/>
                        <a:t> Year</a:t>
                      </a:r>
                    </a:p>
                  </a:txBody>
                  <a:tcPr/>
                </a:tc>
                <a:tc>
                  <a:txBody>
                    <a:bodyPr/>
                    <a:lstStyle/>
                    <a:p>
                      <a:r>
                        <a:rPr lang="en-US" dirty="0"/>
                        <a:t>12</a:t>
                      </a:r>
                    </a:p>
                  </a:txBody>
                  <a:tcPr/>
                </a:tc>
                <a:tc>
                  <a:txBody>
                    <a:bodyPr/>
                    <a:lstStyle/>
                    <a:p>
                      <a:r>
                        <a:rPr lang="en-US" dirty="0"/>
                        <a:t>Junior</a:t>
                      </a:r>
                    </a:p>
                  </a:txBody>
                  <a:tcPr/>
                </a:tc>
                <a:extLst>
                  <a:ext uri="{0D108BD9-81ED-4DB2-BD59-A6C34878D82A}">
                    <a16:rowId xmlns:a16="http://schemas.microsoft.com/office/drawing/2014/main" val="3112639774"/>
                  </a:ext>
                </a:extLst>
              </a:tr>
              <a:tr h="508000">
                <a:tc>
                  <a:txBody>
                    <a:bodyPr/>
                    <a:lstStyle/>
                    <a:p>
                      <a:r>
                        <a:rPr lang="en-US" dirty="0"/>
                        <a:t>4</a:t>
                      </a:r>
                      <a:r>
                        <a:rPr lang="en-US" baseline="30000" dirty="0"/>
                        <a:t>th</a:t>
                      </a:r>
                      <a:r>
                        <a:rPr lang="en-US" dirty="0"/>
                        <a:t> Year</a:t>
                      </a:r>
                    </a:p>
                  </a:txBody>
                  <a:tcPr/>
                </a:tc>
                <a:tc>
                  <a:txBody>
                    <a:bodyPr/>
                    <a:lstStyle/>
                    <a:p>
                      <a:r>
                        <a:rPr lang="en-US" dirty="0"/>
                        <a:t>18</a:t>
                      </a:r>
                    </a:p>
                  </a:txBody>
                  <a:tcPr/>
                </a:tc>
                <a:tc>
                  <a:txBody>
                    <a:bodyPr/>
                    <a:lstStyle/>
                    <a:p>
                      <a:r>
                        <a:rPr lang="en-US" dirty="0"/>
                        <a:t>Senior</a:t>
                      </a:r>
                    </a:p>
                  </a:txBody>
                  <a:tcPr/>
                </a:tc>
                <a:extLst>
                  <a:ext uri="{0D108BD9-81ED-4DB2-BD59-A6C34878D82A}">
                    <a16:rowId xmlns:a16="http://schemas.microsoft.com/office/drawing/2014/main" val="1719042104"/>
                  </a:ext>
                </a:extLst>
              </a:tr>
              <a:tr h="508000">
                <a:tc>
                  <a:txBody>
                    <a:bodyPr/>
                    <a:lstStyle/>
                    <a:p>
                      <a:endParaRPr lang="en-US" dirty="0"/>
                    </a:p>
                  </a:txBody>
                  <a:tcPr/>
                </a:tc>
                <a:tc>
                  <a:txBody>
                    <a:bodyPr/>
                    <a:lstStyle/>
                    <a:p>
                      <a:r>
                        <a:rPr lang="en-US" dirty="0"/>
                        <a:t>26</a:t>
                      </a:r>
                    </a:p>
                  </a:txBody>
                  <a:tcPr/>
                </a:tc>
                <a:tc>
                  <a:txBody>
                    <a:bodyPr/>
                    <a:lstStyle/>
                    <a:p>
                      <a:r>
                        <a:rPr lang="en-US" dirty="0"/>
                        <a:t>Graduate</a:t>
                      </a:r>
                    </a:p>
                  </a:txBody>
                  <a:tcPr/>
                </a:tc>
                <a:extLst>
                  <a:ext uri="{0D108BD9-81ED-4DB2-BD59-A6C34878D82A}">
                    <a16:rowId xmlns:a16="http://schemas.microsoft.com/office/drawing/2014/main" val="1396476571"/>
                  </a:ext>
                </a:extLst>
              </a:tr>
            </a:tbl>
          </a:graphicData>
        </a:graphic>
      </p:graphicFrame>
      <p:pic>
        <p:nvPicPr>
          <p:cNvPr id="9" name="Audio 8">
            <a:hlinkClick r:id="" action="ppaction://media"/>
            <a:extLst>
              <a:ext uri="{FF2B5EF4-FFF2-40B4-BE49-F238E27FC236}">
                <a16:creationId xmlns:a16="http://schemas.microsoft.com/office/drawing/2014/main" id="{A72EAD06-775E-BFB5-6256-6BD40E8D37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772400" y="5410200"/>
            <a:ext cx="2057400" cy="2057400"/>
          </a:xfrm>
          <a:prstGeom prst="ellipse">
            <a:avLst/>
          </a:prstGeom>
        </p:spPr>
      </p:pic>
    </p:spTree>
    <p:extLst>
      <p:ext uri="{BB962C8B-B14F-4D97-AF65-F5344CB8AC3E}">
        <p14:creationId xmlns:p14="http://schemas.microsoft.com/office/powerpoint/2010/main" val="857886416"/>
      </p:ext>
    </p:extLst>
  </p:cSld>
  <p:clrMapOvr>
    <a:masterClrMapping/>
  </p:clrMapOvr>
  <mc:AlternateContent xmlns:mc="http://schemas.openxmlformats.org/markup-compatibility/2006" xmlns:p14="http://schemas.microsoft.com/office/powerpoint/2010/main">
    <mc:Choice Requires="p14">
      <p:transition spd="slow" p14:dur="2000" advTm="47053"/>
    </mc:Choice>
    <mc:Fallback xmlns="">
      <p:transition spd="slow" advTm="4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241" x="5754688" y="17463"/>
          <p14:tracePt t="3246" x="5746750" y="122238"/>
          <p14:tracePt t="3247" x="5737225" y="192088"/>
          <p14:tracePt t="3254" x="5719763" y="279400"/>
          <p14:tracePt t="3269" x="5694363" y="446088"/>
          <p14:tracePt t="3280" x="5676900" y="523875"/>
          <p14:tracePt t="3292" x="5659438" y="673100"/>
          <p14:tracePt t="3310" x="5624513" y="795338"/>
          <p14:tracePt t="3310" x="5614988" y="830263"/>
          <p14:tracePt t="3328" x="5589588" y="908050"/>
          <p14:tracePt t="3344" x="5580063" y="960438"/>
          <p14:tracePt t="3360" x="5562600" y="1012825"/>
          <p14:tracePt t="3361" x="5562600" y="1039813"/>
          <p14:tracePt t="3377" x="5562600" y="1100138"/>
          <p14:tracePt t="3397" x="5545138" y="1284288"/>
          <p14:tracePt t="3415" x="5545138" y="1354138"/>
          <p14:tracePt t="3416" x="5545138" y="1389063"/>
          <p14:tracePt t="3432" x="5545138" y="1441450"/>
          <p14:tracePt t="3448" x="5545138" y="1511300"/>
          <p14:tracePt t="3460" x="5545138" y="1546225"/>
          <p14:tracePt t="3461" x="5562600" y="1616075"/>
          <p14:tracePt t="3481" x="5589588" y="1835150"/>
          <p14:tracePt t="3498" x="5597525" y="1957388"/>
          <p14:tracePt t="3514" x="5624513" y="2105025"/>
          <p14:tracePt t="3532" x="5632450" y="2306638"/>
          <p14:tracePt t="3543" x="5632450" y="2332038"/>
          <p14:tracePt t="3565" x="5632450" y="2436813"/>
          <p14:tracePt t="3581" x="5632450" y="2446338"/>
          <p14:tracePt t="3608" x="5632450" y="2454275"/>
          <p14:tracePt t="3966" x="5659438" y="2454275"/>
          <p14:tracePt t="3971" x="5676900" y="2471738"/>
          <p14:tracePt t="3978" x="5711825" y="2481263"/>
          <p14:tracePt t="3994" x="5737225" y="2498725"/>
          <p14:tracePt t="3995" x="5754688" y="2506663"/>
          <p14:tracePt t="4020" x="5911850" y="2559050"/>
          <p14:tracePt t="4036" x="5981700" y="2576513"/>
          <p14:tracePt t="4054" x="6078538" y="2586038"/>
          <p14:tracePt t="4056" x="6096000" y="2586038"/>
          <p14:tracePt t="4063" x="6122988" y="2586038"/>
          <p14:tracePt t="4078" x="6175375" y="2586038"/>
          <p14:tracePt t="4094" x="6235700" y="2586038"/>
          <p14:tracePt t="4118" x="6297613" y="2593975"/>
          <p14:tracePt t="4121" x="6305550" y="2593975"/>
          <p14:tracePt t="4132" x="6315075" y="2593975"/>
          <p14:tracePt t="4144" x="6323013" y="2593975"/>
          <p14:tracePt t="4184" x="6332538" y="2593975"/>
          <p14:tracePt t="4211" x="6332538" y="2586038"/>
          <p14:tracePt t="4224" x="6332538" y="2568575"/>
          <p14:tracePt t="4231" x="6323013" y="2559050"/>
          <p14:tracePt t="4244" x="6315075" y="2559050"/>
          <p14:tracePt t="4245" x="6270625" y="2524125"/>
          <p14:tracePt t="4260" x="6235700" y="2506663"/>
          <p14:tracePt t="4277" x="6183313" y="2498725"/>
          <p14:tracePt t="4294" x="6096000" y="2498725"/>
          <p14:tracePt t="4297" x="6069013" y="2506663"/>
          <p14:tracePt t="4313" x="6034088" y="2516188"/>
          <p14:tracePt t="4315" x="6026150" y="2524125"/>
          <p14:tracePt t="4330" x="6008688" y="2541588"/>
          <p14:tracePt t="4333" x="5991225" y="2559050"/>
          <p14:tracePt t="4345" x="5964238" y="2576513"/>
          <p14:tracePt t="4347" x="5956300" y="2603500"/>
          <p14:tracePt t="4362" x="5946775" y="2655888"/>
          <p14:tracePt t="4378" x="5946775" y="2681288"/>
          <p14:tracePt t="4381" x="5946775" y="2716213"/>
          <p14:tracePt t="4397" x="5973763" y="2752725"/>
          <p14:tracePt t="4411" x="5991225" y="2760663"/>
          <p14:tracePt t="4414" x="6008688" y="2787650"/>
          <p14:tracePt t="4427" x="6086475" y="2840038"/>
          <p14:tracePt t="4444" x="6130925" y="2857500"/>
          <p14:tracePt t="4463" x="6192838" y="2882900"/>
          <p14:tracePt t="4479" x="6227763" y="2882900"/>
          <p14:tracePt t="4483" x="6235700" y="2882900"/>
          <p14:tracePt t="4495" x="6280150" y="2857500"/>
          <p14:tracePt t="4513" x="6332538" y="2840038"/>
          <p14:tracePt t="4516" x="6340475" y="2822575"/>
          <p14:tracePt t="4529" x="6350000" y="2813050"/>
          <p14:tracePt t="4532" x="6357938" y="2805113"/>
          <p14:tracePt t="4544" x="6375400" y="2787650"/>
          <p14:tracePt t="4545" x="6384925" y="2770188"/>
          <p14:tracePt t="4562" x="6392863" y="2733675"/>
          <p14:tracePt t="4567" x="6384925" y="2708275"/>
          <p14:tracePt t="4578" x="6367463" y="2690813"/>
          <p14:tracePt t="4586" x="6357938" y="2673350"/>
          <p14:tracePt t="4588" x="6305550" y="2646363"/>
          <p14:tracePt t="4595" x="6270625" y="2620963"/>
          <p14:tracePt t="4611" x="6192838" y="2603500"/>
          <p14:tracePt t="4630" x="6130925" y="2593975"/>
          <p14:tracePt t="4647" x="6105525" y="2593975"/>
          <p14:tracePt t="4680" x="6096000" y="2593975"/>
          <p14:tracePt t="4696" x="6096000" y="2620963"/>
          <p14:tracePt t="4701" x="6105525" y="2655888"/>
          <p14:tracePt t="4711" x="6122988" y="2663825"/>
          <p14:tracePt t="4728" x="6157913" y="2733675"/>
          <p14:tracePt t="4744" x="6165850" y="2733675"/>
          <p14:tracePt t="4746" x="6175375" y="2743200"/>
          <p14:tracePt t="4763" x="6183313" y="2760663"/>
          <p14:tracePt t="4765" x="6200775" y="2760663"/>
          <p14:tracePt t="4801" x="6210300" y="2760663"/>
          <p14:tracePt t="4822" x="6210300" y="2778125"/>
          <p14:tracePt t="4835" x="6218238" y="2778125"/>
          <p14:tracePt t="5291" x="6157913" y="2778125"/>
          <p14:tracePt t="5298" x="6069013" y="2778125"/>
          <p14:tracePt t="5314" x="5956300" y="2770188"/>
          <p14:tracePt t="5331" x="5876925" y="2770188"/>
          <p14:tracePt t="5332" x="5799138" y="2752725"/>
          <p14:tracePt t="5345" x="5702300" y="2752725"/>
          <p14:tracePt t="5347" x="5641975" y="2743200"/>
          <p14:tracePt t="5360" x="5562600" y="2743200"/>
          <p14:tracePt t="5361" x="5502275" y="2743200"/>
          <p14:tracePt t="5380" x="5380038" y="2733675"/>
          <p14:tracePt t="5398" x="5327650" y="2733675"/>
          <p14:tracePt t="5416" x="5170488" y="2733675"/>
          <p14:tracePt t="5431" x="5091113" y="2733675"/>
          <p14:tracePt t="5447" x="5030788" y="2733675"/>
          <p14:tracePt t="5465" x="4986338" y="2733675"/>
          <p14:tracePt t="5482" x="4960938" y="2733675"/>
          <p14:tracePt t="5493" x="4951413" y="2733675"/>
          <p14:tracePt t="5494" x="4943475" y="2733675"/>
          <p14:tracePt t="5509" x="4926013" y="2733675"/>
          <p14:tracePt t="5527" x="4908550" y="2733675"/>
          <p14:tracePt t="5528" x="4899025" y="2733675"/>
          <p14:tracePt t="5543" x="4891088" y="2733675"/>
          <p14:tracePt t="5561" x="4759325" y="2760663"/>
          <p14:tracePt t="5578" x="4619625" y="2778125"/>
          <p14:tracePt t="5580" x="4576763" y="2778125"/>
          <p14:tracePt t="5599" x="4471988" y="2813050"/>
          <p14:tracePt t="5612" x="4437063" y="2813050"/>
          <p14:tracePt t="5631" x="4392613" y="2822575"/>
          <p14:tracePt t="5645" x="4367213" y="2822575"/>
          <p14:tracePt t="5650" x="4357688" y="2822575"/>
          <p14:tracePt t="5651" x="4287838" y="2830513"/>
          <p14:tracePt t="5660" x="4262438" y="2830513"/>
          <p14:tracePt t="5677" x="4140200" y="2830513"/>
          <p14:tracePt t="5693" x="4078288" y="2830513"/>
          <p14:tracePt t="5710" x="4052888" y="2830513"/>
          <p14:tracePt t="5727" x="4017963" y="2830513"/>
          <p14:tracePt t="5743" x="3990975" y="2830513"/>
          <p14:tracePt t="5761" x="3956050" y="2830513"/>
          <p14:tracePt t="5777" x="3895725" y="2830513"/>
          <p14:tracePt t="5778" x="3851275" y="2830513"/>
          <p14:tracePt t="5794" x="3808413" y="2822575"/>
          <p14:tracePt t="5813" x="3763963" y="2822575"/>
          <p14:tracePt t="5847" x="3756025" y="2822575"/>
          <p14:tracePt t="5866" x="3746500" y="2822575"/>
          <p14:tracePt t="5925" x="3756025" y="2813050"/>
          <p14:tracePt t="5932" x="3773488" y="2813050"/>
          <p14:tracePt t="5942" x="3808413" y="2813050"/>
          <p14:tracePt t="5960" x="3860800" y="2813050"/>
          <p14:tracePt t="5961" x="3895725" y="2813050"/>
          <p14:tracePt t="5976" x="3921125" y="2813050"/>
          <p14:tracePt t="5996" x="4035425" y="2813050"/>
          <p14:tracePt t="5997" x="4148138" y="2813050"/>
          <p14:tracePt t="6015" x="4210050" y="2813050"/>
          <p14:tracePt t="6020" x="4297363" y="2813050"/>
          <p14:tracePt t="6033" x="4340225" y="2813050"/>
          <p14:tracePt t="6046" x="4375150" y="2813050"/>
          <p14:tracePt t="6063" x="4384675" y="2813050"/>
          <p14:tracePt t="6078" x="4392613" y="2813050"/>
          <p14:tracePt t="6094" x="4402138" y="2813050"/>
          <p14:tracePt t="6231" x="4340225" y="2813050"/>
          <p14:tracePt t="6239" x="4262438" y="2795588"/>
          <p14:tracePt t="6246" x="4210050" y="2795588"/>
          <p14:tracePt t="6260" x="4113213" y="2805113"/>
          <p14:tracePt t="6278" x="4052888" y="2805113"/>
          <p14:tracePt t="6282" x="4035425" y="2805113"/>
          <p14:tracePt t="6296" x="4000500" y="2813050"/>
          <p14:tracePt t="6312" x="3973513" y="2813050"/>
          <p14:tracePt t="6328" x="3956050" y="2813050"/>
          <p14:tracePt t="6345" x="3948113" y="2813050"/>
          <p14:tracePt t="6363" x="3938588" y="2813050"/>
          <p14:tracePt t="6459" x="3956050" y="2813050"/>
          <p14:tracePt t="6467" x="3965575" y="2813050"/>
          <p14:tracePt t="6480" x="4060825" y="2822575"/>
          <p14:tracePt t="6495" x="4235450" y="2822575"/>
          <p14:tracePt t="6511" x="4340225" y="2822575"/>
          <p14:tracePt t="6527" x="4402138" y="2822575"/>
          <p14:tracePt t="6529" x="4427538" y="2830513"/>
          <p14:tracePt t="6544" x="4454525" y="2830513"/>
          <p14:tracePt t="6545" x="4471988" y="2830513"/>
          <p14:tracePt t="6561" x="4489450" y="2830513"/>
          <p14:tracePt t="6585" x="4497388" y="2830513"/>
          <p14:tracePt t="6606" x="4506913" y="2830513"/>
          <p14:tracePt t="6684" x="4514850" y="2830513"/>
          <p14:tracePt t="10399" x="4567238" y="2830513"/>
          <p14:tracePt t="10405" x="4629150" y="2813050"/>
          <p14:tracePt t="10413" x="4716463" y="2805113"/>
          <p14:tracePt t="10427" x="4776788" y="2787650"/>
          <p14:tracePt t="10430" x="4881563" y="2778125"/>
          <p14:tracePt t="10446" x="5003800" y="2760663"/>
          <p14:tracePt t="10449" x="5065713" y="2760663"/>
          <p14:tracePt t="10461" x="5100638" y="2743200"/>
          <p14:tracePt t="10463" x="5143500" y="2743200"/>
          <p14:tracePt t="10477" x="5205413" y="2733675"/>
          <p14:tracePt t="10495" x="5257800" y="2725738"/>
          <p14:tracePt t="10497" x="5283200" y="2725738"/>
          <p14:tracePt t="10510" x="5335588" y="2716213"/>
          <p14:tracePt t="10527" x="5370513" y="2698750"/>
          <p14:tracePt t="10545" x="5405438" y="2690813"/>
          <p14:tracePt t="10547" x="5422900" y="2681288"/>
          <p14:tracePt t="10562" x="5449888" y="2681288"/>
          <p14:tracePt t="10564" x="5475288" y="2673350"/>
          <p14:tracePt t="10579" x="5510213" y="2655888"/>
          <p14:tracePt t="10581" x="5545138" y="2646363"/>
          <p14:tracePt t="10597" x="5597525" y="2628900"/>
          <p14:tracePt t="10611" x="5649913" y="2611438"/>
          <p14:tracePt t="10612" x="5702300" y="2586038"/>
          <p14:tracePt t="10628" x="5799138" y="2541588"/>
          <p14:tracePt t="10644" x="5868988" y="2516188"/>
          <p14:tracePt t="10647" x="5894388" y="2516188"/>
          <p14:tracePt t="10662" x="5929313" y="2506663"/>
          <p14:tracePt t="10665" x="5938838" y="2506663"/>
          <p14:tracePt t="10678" x="5964238" y="2506663"/>
          <p14:tracePt t="10681" x="5991225" y="2506663"/>
          <p14:tracePt t="10694" x="5999163" y="2506663"/>
          <p14:tracePt t="10714" x="6008688" y="2506663"/>
          <p14:tracePt t="10717" x="6016625" y="2506663"/>
          <p14:tracePt t="10731" x="6026150" y="2506663"/>
          <p14:tracePt t="10768" x="6034088" y="2506663"/>
          <p14:tracePt t="10774" x="6034088" y="2516188"/>
          <p14:tracePt t="10790" x="6043613" y="2516188"/>
          <p14:tracePt t="10795" x="6051550" y="2524125"/>
          <p14:tracePt t="10816" x="6061075" y="2533650"/>
          <p14:tracePt t="10831" x="6069013" y="2541588"/>
          <p14:tracePt t="10852" x="6069013" y="2551113"/>
          <p14:tracePt t="10866" x="6069013" y="2559050"/>
          <p14:tracePt t="10894" x="6069013" y="2568575"/>
          <p14:tracePt t="10902" x="6078538" y="2568575"/>
          <p14:tracePt t="10930" x="6078538" y="2576513"/>
          <p14:tracePt t="10937" x="6086475" y="2576513"/>
          <p14:tracePt t="10945" x="6086475" y="2586038"/>
          <p14:tracePt t="11010" x="6096000" y="2593975"/>
          <p14:tracePt t="11045" x="6096000" y="2603500"/>
          <p14:tracePt t="11093" x="6113463" y="2603500"/>
          <p14:tracePt t="11377" x="6043613" y="2611438"/>
          <p14:tracePt t="11384" x="5938838" y="2620963"/>
          <p14:tracePt t="11394" x="5816600" y="2646363"/>
          <p14:tracePt t="11413" x="5449888" y="2708275"/>
          <p14:tracePt t="11427" x="5265738" y="2752725"/>
          <p14:tracePt t="11444" x="5048250" y="2795588"/>
          <p14:tracePt t="11446" x="4899025" y="2813050"/>
          <p14:tracePt t="11461" x="4733925" y="2830513"/>
          <p14:tracePt t="11477" x="4654550" y="2840038"/>
          <p14:tracePt t="11493" x="4629150" y="2840038"/>
          <p14:tracePt t="11510" x="4611688" y="2840038"/>
          <p14:tracePt t="11531" x="4602163" y="2840038"/>
          <p14:tracePt t="11907" x="4514850" y="2840038"/>
          <p14:tracePt t="11914" x="4392613" y="2840038"/>
          <p14:tracePt t="11927" x="4305300" y="2847975"/>
          <p14:tracePt t="11928" x="4200525" y="2857500"/>
          <p14:tracePt t="11944" x="4017963" y="2857500"/>
          <p14:tracePt t="11963" x="3868738" y="2857500"/>
          <p14:tracePt t="11964" x="3790950" y="2874963"/>
          <p14:tracePt t="11977" x="3721100" y="2882900"/>
          <p14:tracePt t="11994" x="3494088" y="2900363"/>
          <p14:tracePt t="12011" x="3309938" y="2935288"/>
          <p14:tracePt t="12013" x="3249613" y="2944813"/>
          <p14:tracePt t="12027" x="3205163" y="2952750"/>
          <p14:tracePt t="12028" x="3162300" y="2952750"/>
          <p14:tracePt t="12043" x="3021013" y="2979738"/>
          <p14:tracePt t="12062" x="2898775" y="2997200"/>
          <p14:tracePt t="12063" x="2811463" y="3014663"/>
          <p14:tracePt t="12077" x="2681288" y="3074988"/>
          <p14:tracePt t="12093" x="2601913" y="3101975"/>
          <p14:tracePt t="12112" x="2532063" y="3136900"/>
          <p14:tracePt t="12127" x="2524125" y="3136900"/>
          <p14:tracePt t="12147" x="2524125" y="3144838"/>
          <p14:tracePt t="12164" x="2514600" y="3144838"/>
          <p14:tracePt t="12177" x="2497138" y="3144838"/>
          <p14:tracePt t="12193" x="2497138" y="3154363"/>
          <p14:tracePt t="12212" x="2489200" y="3154363"/>
          <p14:tracePt t="12227" x="2479675" y="3162300"/>
          <p14:tracePt t="12268" x="2471738" y="3162300"/>
          <p14:tracePt t="12276" x="2471738" y="3171825"/>
          <p14:tracePt t="12282" x="2454275" y="3189288"/>
          <p14:tracePt t="12293" x="2419350" y="3232150"/>
          <p14:tracePt t="12312" x="2366963" y="3311525"/>
          <p14:tracePt t="12326" x="2357438" y="3328988"/>
          <p14:tracePt t="12343" x="2357438" y="3336925"/>
          <p14:tracePt t="12361" x="2339975" y="3336925"/>
          <p14:tracePt t="12376" x="2339975" y="3346450"/>
          <p14:tracePt t="12395" x="2332038" y="3346450"/>
          <p14:tracePt t="12413" x="2332038" y="3354388"/>
          <p14:tracePt t="12445" x="2332038" y="3363913"/>
          <p14:tracePt t="12480" x="2332038" y="3371850"/>
          <p14:tracePt t="12794" x="2349500" y="3371850"/>
          <p14:tracePt t="12801" x="2384425" y="3371850"/>
          <p14:tracePt t="12813" x="2409825" y="3371850"/>
          <p14:tracePt t="12814" x="2427288" y="3371850"/>
          <p14:tracePt t="12830" x="2524125" y="3381375"/>
          <p14:tracePt t="12844" x="2593975" y="3389313"/>
          <p14:tracePt t="12863" x="2751138" y="3389313"/>
          <p14:tracePt t="12882" x="2846388" y="3371850"/>
          <p14:tracePt t="12894" x="2968625" y="3336925"/>
          <p14:tracePt t="12911" x="3092450" y="3328988"/>
          <p14:tracePt t="12912" x="3170238" y="3311525"/>
          <p14:tracePt t="12927" x="3292475" y="3311525"/>
          <p14:tracePt t="12943" x="3424238" y="3311525"/>
          <p14:tracePt t="12960" x="3571875" y="3311525"/>
          <p14:tracePt t="12977" x="3763963" y="3294063"/>
          <p14:tracePt t="12993" x="3895725" y="3276600"/>
          <p14:tracePt t="13012" x="4122738" y="3241675"/>
          <p14:tracePt t="13026" x="4210050" y="3232150"/>
          <p14:tracePt t="13043" x="4402138" y="3179763"/>
          <p14:tracePt t="13061" x="4524375" y="3162300"/>
          <p14:tracePt t="13062" x="4567238" y="3154363"/>
          <p14:tracePt t="13076" x="4646613" y="3127375"/>
          <p14:tracePt t="13094" x="4846638" y="3084513"/>
          <p14:tracePt t="13110" x="4968875" y="3067050"/>
          <p14:tracePt t="13111" x="5056188" y="3057525"/>
          <p14:tracePt t="13127" x="5222875" y="3032125"/>
          <p14:tracePt t="13143" x="5397500" y="3032125"/>
          <p14:tracePt t="13161" x="5614988" y="3022600"/>
          <p14:tracePt t="13176" x="5737225" y="3022600"/>
          <p14:tracePt t="13194" x="5824538" y="3022600"/>
          <p14:tracePt t="13210" x="5946775" y="3032125"/>
          <p14:tracePt t="13227" x="6008688" y="3032125"/>
          <p14:tracePt t="13243" x="6061075" y="3032125"/>
          <p14:tracePt t="13260" x="6122988" y="3032125"/>
          <p14:tracePt t="13261" x="6140450" y="3032125"/>
          <p14:tracePt t="13276" x="6192838" y="3032125"/>
          <p14:tracePt t="13294" x="6227763" y="3040063"/>
          <p14:tracePt t="13295" x="6245225" y="3040063"/>
          <p14:tracePt t="13312" x="6280150" y="3057525"/>
          <p14:tracePt t="13326" x="6305550" y="3057525"/>
          <p14:tracePt t="13344" x="6323013" y="3084513"/>
          <p14:tracePt t="13345" x="6340475" y="3092450"/>
          <p14:tracePt t="13361" x="6350000" y="3092450"/>
          <p14:tracePt t="13376" x="6357938" y="3101975"/>
          <p14:tracePt t="13394" x="6375400" y="3119438"/>
          <p14:tracePt t="13416" x="6375400" y="3127375"/>
          <p14:tracePt t="13428" x="6384925" y="3127375"/>
          <p14:tracePt t="13443" x="6384925" y="3136900"/>
          <p14:tracePt t="13461" x="6384925" y="3144838"/>
          <p14:tracePt t="13487" x="6384925" y="3154363"/>
          <p14:tracePt t="13523" x="6384925" y="3162300"/>
          <p14:tracePt t="13736" x="6367463" y="3162300"/>
          <p14:tracePt t="13743" x="6340475" y="3171825"/>
          <p14:tracePt t="13751" x="6315075" y="3171825"/>
          <p14:tracePt t="13765" x="6235700" y="3179763"/>
          <p14:tracePt t="13782" x="6148388" y="3179763"/>
          <p14:tracePt t="13796" x="6086475" y="3179763"/>
          <p14:tracePt t="13797" x="6026150" y="3179763"/>
          <p14:tracePt t="13814" x="5764213" y="3179763"/>
          <p14:tracePt t="13829" x="5527675" y="3179763"/>
          <p14:tracePt t="13846" x="5327650" y="3154363"/>
          <p14:tracePt t="13864" x="5048250" y="3144838"/>
          <p14:tracePt t="13882" x="4908550" y="3136900"/>
          <p14:tracePt t="13894" x="4803775" y="3119438"/>
          <p14:tracePt t="13915" x="4699000" y="3119438"/>
          <p14:tracePt t="13932" x="4672013" y="3127375"/>
          <p14:tracePt t="13934" x="4629150" y="3127375"/>
          <p14:tracePt t="13945" x="4611688" y="3127375"/>
          <p14:tracePt t="13964" x="4532313" y="3144838"/>
          <p14:tracePt t="13978" x="4479925" y="3162300"/>
          <p14:tracePt t="13995" x="4427538" y="3171825"/>
          <p14:tracePt t="14015" x="4349750" y="3179763"/>
          <p14:tracePt t="14032" x="4305300" y="3179763"/>
          <p14:tracePt t="14033" x="4279900" y="3179763"/>
          <p14:tracePt t="14046" x="4244975" y="3179763"/>
          <p14:tracePt t="14048" x="4227513" y="3179763"/>
          <p14:tracePt t="14063" x="4183063" y="3179763"/>
          <p14:tracePt t="14081" x="4140200" y="3179763"/>
          <p14:tracePt t="14083" x="4130675" y="3189288"/>
          <p14:tracePt t="14096" x="4095750" y="3206750"/>
          <p14:tracePt t="14097" x="4070350" y="3206750"/>
          <p14:tracePt t="14112" x="4017963" y="3214688"/>
          <p14:tracePt t="14127" x="3990975" y="3224213"/>
          <p14:tracePt t="14145" x="3973513" y="3224213"/>
          <p14:tracePt t="14146" x="3948113" y="3224213"/>
          <p14:tracePt t="14163" x="3903663" y="3224213"/>
          <p14:tracePt t="14181" x="3860800" y="3214688"/>
          <p14:tracePt t="14183" x="3843338" y="3197225"/>
          <p14:tracePt t="14195" x="3816350" y="3189288"/>
          <p14:tracePt t="14196" x="3790950" y="3179763"/>
          <p14:tracePt t="14212" x="3763963" y="3162300"/>
          <p14:tracePt t="14232" x="3738563" y="3144838"/>
          <p14:tracePt t="14233" x="3729038" y="3144838"/>
          <p14:tracePt t="14245" x="3703638" y="3144838"/>
          <p14:tracePt t="14246" x="3694113" y="3136900"/>
          <p14:tracePt t="14264" x="3676650" y="3119438"/>
          <p14:tracePt t="14280" x="3633788" y="3101975"/>
          <p14:tracePt t="14281" x="3616325" y="3101975"/>
          <p14:tracePt t="14295" x="3581400" y="3101975"/>
          <p14:tracePt t="14316" x="3536950" y="3092450"/>
          <p14:tracePt t="14318" x="3511550" y="3092450"/>
          <p14:tracePt t="14328" x="3476625" y="3092450"/>
          <p14:tracePt t="14345" x="3424238" y="3092450"/>
          <p14:tracePt t="14363" x="3389313" y="3101975"/>
          <p14:tracePt t="14378" x="3362325" y="3101975"/>
          <p14:tracePt t="14396" x="3336925" y="3109913"/>
          <p14:tracePt t="14411" x="3309938" y="3127375"/>
          <p14:tracePt t="14430" x="3302000" y="3127375"/>
          <p14:tracePt t="14445" x="3284538" y="3144838"/>
          <p14:tracePt t="14463" x="3267075" y="3162300"/>
          <p14:tracePt t="14478" x="3249613" y="3197225"/>
          <p14:tracePt t="14481" x="3249613" y="3224213"/>
          <p14:tracePt t="14494" x="3249613" y="3249613"/>
          <p14:tracePt t="14512" x="3249613" y="3276600"/>
          <p14:tracePt t="14528" x="3249613" y="3284538"/>
          <p14:tracePt t="14530" x="3257550" y="3294063"/>
          <p14:tracePt t="14546" x="3267075" y="3294063"/>
          <p14:tracePt t="14564" x="3284538" y="3311525"/>
          <p14:tracePt t="14565" x="3302000" y="3319463"/>
          <p14:tracePt t="14578" x="3309938" y="3328988"/>
          <p14:tracePt t="14580" x="3327400" y="3346450"/>
          <p14:tracePt t="14601" x="3424238" y="3371850"/>
          <p14:tracePt t="14614" x="3467100" y="3371850"/>
          <p14:tracePt t="14628" x="3494088" y="3371850"/>
          <p14:tracePt t="14630" x="3536950" y="3381375"/>
          <p14:tracePt t="14643" x="3581400" y="3389313"/>
          <p14:tracePt t="14661" x="3633788" y="3389313"/>
          <p14:tracePt t="14677" x="3686175" y="3389313"/>
          <p14:tracePt t="14693" x="3703638" y="3389313"/>
          <p14:tracePt t="14711" x="3711575" y="3389313"/>
          <p14:tracePt t="14727" x="3738563" y="3371850"/>
          <p14:tracePt t="14744" x="3756025" y="3371850"/>
          <p14:tracePt t="14762" x="3781425" y="3346450"/>
          <p14:tracePt t="14777" x="3798888" y="3336925"/>
          <p14:tracePt t="14778" x="3825875" y="3328988"/>
          <p14:tracePt t="14793" x="3843338" y="3319463"/>
          <p14:tracePt t="14812" x="3851275" y="3311525"/>
          <p14:tracePt t="14812" x="3860800" y="3311525"/>
          <p14:tracePt t="14827" x="3878263" y="3311525"/>
          <p14:tracePt t="14827" x="3886200" y="3302000"/>
          <p14:tracePt t="14844" x="3895725" y="3276600"/>
          <p14:tracePt t="14862" x="3921125" y="3241675"/>
          <p14:tracePt t="14877" x="3938588" y="3224213"/>
          <p14:tracePt t="14894" x="3938588" y="3189288"/>
          <p14:tracePt t="14912" x="3938588" y="3154363"/>
          <p14:tracePt t="14927" x="3938588" y="3127375"/>
          <p14:tracePt t="14944" x="3930650" y="3109913"/>
          <p14:tracePt t="14961" x="3921125" y="3084513"/>
          <p14:tracePt t="14977" x="3895725" y="3057525"/>
          <p14:tracePt t="14994" x="3860800" y="3032125"/>
          <p14:tracePt t="15012" x="3825875" y="3005138"/>
          <p14:tracePt t="15027" x="3790950" y="2997200"/>
          <p14:tracePt t="15045" x="3773488" y="2979738"/>
          <p14:tracePt t="15046" x="3756025" y="2979738"/>
          <p14:tracePt t="15062" x="3729038" y="2970213"/>
          <p14:tracePt t="15077" x="3721100" y="2970213"/>
          <p14:tracePt t="15095" x="3703638" y="2970213"/>
          <p14:tracePt t="15095" x="3703638" y="2962275"/>
          <p14:tracePt t="15111" x="3651250" y="2962275"/>
          <p14:tracePt t="15127" x="3616325" y="2962275"/>
          <p14:tracePt t="15144" x="3581400" y="2970213"/>
          <p14:tracePt t="15145" x="3563938" y="2970213"/>
          <p14:tracePt t="15160" x="3554413" y="2970213"/>
          <p14:tracePt t="15161" x="3529013" y="2979738"/>
          <p14:tracePt t="15177" x="3484563" y="3014663"/>
          <p14:tracePt t="15194" x="3467100" y="3022600"/>
          <p14:tracePt t="15195" x="3459163" y="3032125"/>
          <p14:tracePt t="15211" x="3441700" y="3040063"/>
          <p14:tracePt t="15227" x="3432175" y="3067050"/>
          <p14:tracePt t="15243" x="3406775" y="3084513"/>
          <p14:tracePt t="15262" x="3397250" y="3109913"/>
          <p14:tracePt t="15277" x="3389313" y="3144838"/>
          <p14:tracePt t="15294" x="3371850" y="3171825"/>
          <p14:tracePt t="15313" x="3371850" y="3189288"/>
          <p14:tracePt t="15330" x="3379788" y="3232150"/>
          <p14:tracePt t="15332" x="3379788" y="3249613"/>
          <p14:tracePt t="15345" x="3379788" y="3276600"/>
          <p14:tracePt t="15362" x="3389313" y="3302000"/>
          <p14:tracePt t="15381" x="3397250" y="3311525"/>
          <p14:tracePt t="15395" x="3397250" y="3319463"/>
          <p14:tracePt t="15412" x="3414713" y="3328988"/>
          <p14:tracePt t="15430" x="3467100" y="3371850"/>
          <p14:tracePt t="15444" x="3502025" y="3381375"/>
          <p14:tracePt t="15462" x="3563938" y="3398838"/>
          <p14:tracePt t="15464" x="3581400" y="3406775"/>
          <p14:tracePt t="15480" x="3633788" y="3416300"/>
          <p14:tracePt t="15495" x="3659188" y="3416300"/>
          <p14:tracePt t="15513" x="3694113" y="3424238"/>
          <p14:tracePt t="15515" x="3711575" y="3424238"/>
          <p14:tracePt t="15527" x="3729038" y="3424238"/>
          <p14:tracePt t="15530" x="3738563" y="3424238"/>
          <p14:tracePt t="15545" x="3763963" y="3424238"/>
          <p14:tracePt t="15562" x="3798888" y="3424238"/>
          <p14:tracePt t="15564" x="3808413" y="3424238"/>
          <p14:tracePt t="15579" x="3860800" y="3416300"/>
          <p14:tracePt t="15595" x="3878263" y="3406775"/>
          <p14:tracePt t="15614" x="3913188" y="3389313"/>
          <p14:tracePt t="15628" x="3921125" y="3389313"/>
          <p14:tracePt t="15646" x="3930650" y="3381375"/>
          <p14:tracePt t="15662" x="3938588" y="3381375"/>
          <p14:tracePt t="15678" x="3938588" y="3363913"/>
          <p14:tracePt t="15695" x="3948113" y="3363913"/>
          <p14:tracePt t="15714" x="3956050" y="3363913"/>
          <p14:tracePt t="15729" x="3965575" y="3363913"/>
          <p14:tracePt t="15746" x="3965575" y="3354388"/>
          <p14:tracePt t="15763" x="3973513" y="3346450"/>
          <p14:tracePt t="15798" x="3983038" y="3346450"/>
          <p14:tracePt t="15819" x="3983038" y="3336925"/>
          <p14:tracePt t="15856" x="3983038" y="3328988"/>
          <p14:tracePt t="17664" x="4008438" y="3319463"/>
          <p14:tracePt t="17672" x="4035425" y="3311525"/>
          <p14:tracePt t="17685" x="4087813" y="3284538"/>
          <p14:tracePt t="17695" x="4140200" y="3259138"/>
          <p14:tracePt t="17697" x="4200525" y="3241675"/>
          <p14:tracePt t="17711" x="4357688" y="3197225"/>
          <p14:tracePt t="17729" x="4462463" y="3154363"/>
          <p14:tracePt t="17745" x="4549775" y="3109913"/>
          <p14:tracePt t="17748" x="4602163" y="3084513"/>
          <p14:tracePt t="17760" x="4637088" y="3067050"/>
          <p14:tracePt t="17762" x="4689475" y="3057525"/>
          <p14:tracePt t="17777" x="4794250" y="3022600"/>
          <p14:tracePt t="17794" x="4908550" y="2979738"/>
          <p14:tracePt t="17811" x="5021263" y="2952750"/>
          <p14:tracePt t="17812" x="5056188" y="2935288"/>
          <p14:tracePt t="17828" x="5143500" y="2900363"/>
          <p14:tracePt t="17844" x="5213350" y="2874963"/>
          <p14:tracePt t="17846" x="5240338" y="2865438"/>
          <p14:tracePt t="17860" x="5275263" y="2857500"/>
          <p14:tracePt t="17862" x="5318125" y="2830513"/>
          <p14:tracePt t="17878" x="5380038" y="2813050"/>
          <p14:tracePt t="17893" x="5440363" y="2795588"/>
          <p14:tracePt t="17910" x="5502275" y="2778125"/>
          <p14:tracePt t="17911" x="5545138" y="2778125"/>
          <p14:tracePt t="17927" x="5607050" y="2778125"/>
          <p14:tracePt t="17943" x="5649913" y="2778125"/>
          <p14:tracePt t="17945" x="5676900" y="2770188"/>
          <p14:tracePt t="17960" x="5711825" y="2770188"/>
          <p14:tracePt t="17977" x="5764213" y="2770188"/>
          <p14:tracePt t="17994" x="5789613" y="2770188"/>
          <p14:tracePt t="17995" x="5807075" y="2770188"/>
          <p14:tracePt t="18010" x="5842000" y="2770188"/>
          <p14:tracePt t="18027" x="5876925" y="2778125"/>
          <p14:tracePt t="18030" x="5903913" y="2778125"/>
          <p14:tracePt t="18043" x="5929313" y="2778125"/>
          <p14:tracePt t="18062" x="5999163" y="2787650"/>
          <p14:tracePt t="18080" x="6051550" y="2787650"/>
          <p14:tracePt t="18094" x="6078538" y="2787650"/>
          <p14:tracePt t="18095" x="6096000" y="2787650"/>
          <p14:tracePt t="18112" x="6122988" y="2787650"/>
          <p14:tracePt t="18114" x="6157913" y="2787650"/>
          <p14:tracePt t="18131" x="6192838" y="2787650"/>
          <p14:tracePt t="18144" x="6210300" y="2787650"/>
          <p14:tracePt t="18146" x="6235700" y="2787650"/>
          <p14:tracePt t="18163" x="6262688" y="2787650"/>
          <p14:tracePt t="18165" x="6270625" y="2787650"/>
          <p14:tracePt t="18179" x="6297613" y="2787650"/>
          <p14:tracePt t="18196" x="6305550" y="2787650"/>
          <p14:tracePt t="18213" x="6315075" y="2787650"/>
          <p14:tracePt t="18236" x="6323013" y="2787650"/>
          <p14:tracePt t="18271" x="6332538" y="2787650"/>
          <p14:tracePt t="18308" x="6340475" y="2787650"/>
          <p14:tracePt t="18500" x="6340475" y="2795588"/>
          <p14:tracePt t="19236" x="6340475" y="2805113"/>
          <p14:tracePt t="19244" x="6340475" y="2822575"/>
          <p14:tracePt t="19249" x="6340475" y="2847975"/>
          <p14:tracePt t="19279" x="6323013" y="2882900"/>
          <p14:tracePt t="19296" x="6315075" y="2909888"/>
          <p14:tracePt t="19312" x="6305550" y="2927350"/>
          <p14:tracePt t="19329" x="6305550" y="2935288"/>
          <p14:tracePt t="19347" x="6297613" y="2944813"/>
          <p14:tracePt t="19361" x="6297613" y="2952750"/>
          <p14:tracePt t="19378" x="6288088" y="2970213"/>
          <p14:tracePt t="19394" x="6288088" y="2997200"/>
          <p14:tracePt t="19410" x="6288088" y="3014663"/>
          <p14:tracePt t="19426" x="6288088" y="3049588"/>
          <p14:tracePt t="19443" x="6288088" y="3057525"/>
          <p14:tracePt t="19460" x="6288088" y="3084513"/>
          <p14:tracePt t="19478" x="6288088" y="3101975"/>
          <p14:tracePt t="19492" x="6288088" y="3119438"/>
          <p14:tracePt t="19510" x="6288088" y="3136900"/>
          <p14:tracePt t="19532" x="6288088" y="3144838"/>
          <p14:tracePt t="19568" x="6288088" y="3154363"/>
          <p14:tracePt t="19582" x="6280150" y="3171825"/>
          <p14:tracePt t="19588" x="6280150" y="3179763"/>
          <p14:tracePt t="19595" x="6280150" y="3189288"/>
          <p14:tracePt t="19613" x="6280150" y="3197225"/>
          <p14:tracePt t="19638" x="6280150" y="3206750"/>
          <p14:tracePt t="19659" x="6280150" y="3214688"/>
          <p14:tracePt t="19732" x="6280150" y="3232150"/>
          <p14:tracePt t="20007" x="6183313" y="3232150"/>
          <p14:tracePt t="20013" x="6122988" y="3232150"/>
          <p14:tracePt t="20032" x="5973763" y="3224213"/>
          <p14:tracePt t="20050" x="5824538" y="3224213"/>
          <p14:tracePt t="20052" x="5754688" y="3232150"/>
          <p14:tracePt t="20061" x="5702300" y="3241675"/>
          <p14:tracePt t="20084" x="5527675" y="3267075"/>
          <p14:tracePt t="20086" x="5467350" y="3267075"/>
          <p14:tracePt t="20100" x="5422900" y="3276600"/>
          <p14:tracePt t="20116" x="5370513" y="3284538"/>
          <p14:tracePt t="20136" x="5318125" y="3284538"/>
          <p14:tracePt t="20152" x="5265738" y="3294063"/>
          <p14:tracePt t="20170" x="5195888" y="3319463"/>
          <p14:tracePt t="20185" x="5143500" y="3319463"/>
          <p14:tracePt t="20199" x="5083175" y="3319463"/>
          <p14:tracePt t="20217" x="5030788" y="3311525"/>
          <p14:tracePt t="20233" x="4986338" y="3302000"/>
          <p14:tracePt t="20234" x="4960938" y="3294063"/>
          <p14:tracePt t="20249" x="4926013" y="3284538"/>
          <p14:tracePt t="20267" x="4899025" y="3284538"/>
          <p14:tracePt t="20276" x="4891088" y="3284538"/>
          <p14:tracePt t="20298" x="4873625" y="3276600"/>
          <p14:tracePt t="20315" x="4856163" y="3276600"/>
          <p14:tracePt t="20332" x="4856163" y="3259138"/>
          <p14:tracePt t="20348" x="4846638" y="3259138"/>
          <p14:tracePt t="20367" x="4838700" y="3259138"/>
          <p14:tracePt t="20383" x="4829175" y="3259138"/>
          <p14:tracePt t="20384" x="4811713" y="3259138"/>
          <p14:tracePt t="20399" x="4786313" y="3259138"/>
          <p14:tracePt t="20417" x="4776788" y="3259138"/>
          <p14:tracePt t="20440" x="4768850" y="3259138"/>
          <p14:tracePt t="20464" x="4759325" y="3259138"/>
          <p14:tracePt t="20496" x="4751388" y="3259138"/>
          <p14:tracePt t="20666" x="4759325" y="3259138"/>
          <p14:tracePt t="25698" x="4803775" y="3259138"/>
          <p14:tracePt t="25707" x="4864100" y="3259138"/>
          <p14:tracePt t="25714" x="4908550" y="3259138"/>
          <p14:tracePt t="25728" x="4951413" y="3259138"/>
          <p14:tracePt t="25731" x="4986338" y="3259138"/>
          <p14:tracePt t="25744" x="5091113" y="3259138"/>
          <p14:tracePt t="25747" x="5135563" y="3249613"/>
          <p14:tracePt t="25762" x="5257800" y="3249613"/>
          <p14:tracePt t="25779" x="5345113" y="3249613"/>
          <p14:tracePt t="25794" x="5422900" y="3249613"/>
          <p14:tracePt t="25796" x="5440363" y="3249613"/>
          <p14:tracePt t="25812" x="5527675" y="3249613"/>
          <p14:tracePt t="25828" x="5641975" y="3267075"/>
          <p14:tracePt t="25846" x="5799138" y="3294063"/>
          <p14:tracePt t="25862" x="5842000" y="3302000"/>
          <p14:tracePt t="25863" x="5903913" y="3319463"/>
          <p14:tracePt t="25879" x="5991225" y="3346450"/>
          <p14:tracePt t="25894" x="6069013" y="3371850"/>
          <p14:tracePt t="25895" x="6096000" y="3371850"/>
          <p14:tracePt t="25911" x="6165850" y="3381375"/>
          <p14:tracePt t="25928" x="6200775" y="3389313"/>
          <p14:tracePt t="25945" x="6253163" y="3398838"/>
          <p14:tracePt t="25947" x="6270625" y="3398838"/>
          <p14:tracePt t="25964" x="6305550" y="3406775"/>
          <p14:tracePt t="25979" x="6340475" y="3433763"/>
          <p14:tracePt t="25982" x="6350000" y="3433763"/>
          <p14:tracePt t="25996" x="6384925" y="3441700"/>
          <p14:tracePt t="26011" x="6410325" y="3441700"/>
          <p14:tracePt t="26027" x="6437313" y="3441700"/>
          <p14:tracePt t="26044" x="6480175" y="3451225"/>
          <p14:tracePt t="26060" x="6497638" y="3451225"/>
          <p14:tracePt t="26078" x="6524625" y="3451225"/>
          <p14:tracePt t="26081" x="6532563" y="3451225"/>
          <p14:tracePt t="26094" x="6542088" y="3451225"/>
          <p14:tracePt t="26111" x="6550025" y="3451225"/>
          <p14:tracePt t="26140" x="6559550" y="3451225"/>
          <p14:tracePt t="26174" x="6567488" y="3451225"/>
          <p14:tracePt t="26223" x="6567488" y="3441700"/>
          <p14:tracePt t="26230" x="6584950" y="3424238"/>
          <p14:tracePt t="26245" x="6594475" y="3398838"/>
          <p14:tracePt t="26262" x="6602413" y="3398838"/>
          <p14:tracePt t="26264" x="6602413" y="3389313"/>
          <p14:tracePt t="26279" x="6602413" y="3381375"/>
          <p14:tracePt t="26308" x="6602413" y="3371850"/>
          <p14:tracePt t="26358" x="6611938" y="3371850"/>
          <p14:tracePt t="27060" x="6611938" y="3381375"/>
          <p14:tracePt t="27066" x="6611938" y="3389313"/>
          <p14:tracePt t="27079" x="6611938" y="3406775"/>
          <p14:tracePt t="27080" x="6611938" y="3424238"/>
          <p14:tracePt t="27095" x="6611938" y="3441700"/>
          <p14:tracePt t="27096" x="6611938" y="3468688"/>
          <p14:tracePt t="27113" x="6611938" y="3521075"/>
          <p14:tracePt t="27115" x="6611938" y="3538538"/>
          <p14:tracePt t="27131" x="6611938" y="3581400"/>
          <p14:tracePt t="27147" x="6611938" y="3625850"/>
          <p14:tracePt t="27161" x="6611938" y="3651250"/>
          <p14:tracePt t="27180" x="6611938" y="3686175"/>
          <p14:tracePt t="27181" x="6611938" y="3695700"/>
          <p14:tracePt t="27196" x="6611938" y="3703638"/>
          <p14:tracePt t="27211" x="6611938" y="3721100"/>
          <p14:tracePt t="27227" x="6602413" y="3748088"/>
          <p14:tracePt t="27249" x="6602413" y="3756025"/>
          <p14:tracePt t="27261" x="6602413" y="3765550"/>
          <p14:tracePt t="27277" x="6594475" y="3773488"/>
          <p14:tracePt t="27293" x="6594475" y="3783013"/>
          <p14:tracePt t="27311" x="6584950" y="3790950"/>
          <p14:tracePt t="27327" x="6584950" y="3800475"/>
          <p14:tracePt t="27343" x="6584950" y="3808413"/>
          <p14:tracePt t="27377" x="6584950" y="3817938"/>
          <p14:tracePt t="27450" x="6584950" y="3825875"/>
          <p14:tracePt t="27634" x="6584950" y="3835400"/>
          <p14:tracePt t="27853" x="6577013" y="3835400"/>
          <p14:tracePt t="27877" x="6567488" y="3835400"/>
          <p14:tracePt t="27885" x="6524625" y="3835400"/>
          <p14:tracePt t="27895" x="6427788" y="3825875"/>
          <p14:tracePt t="27911" x="6323013" y="3808413"/>
          <p14:tracePt t="27927" x="6200775" y="3790950"/>
          <p14:tracePt t="27945" x="6016625" y="3790950"/>
          <p14:tracePt t="27965" x="5868988" y="3790950"/>
          <p14:tracePt t="27967" x="5781675" y="3765550"/>
          <p14:tracePt t="27980" x="5676900" y="3783013"/>
          <p14:tracePt t="27981" x="5572125" y="3783013"/>
          <p14:tracePt t="27995" x="5422900" y="3800475"/>
          <p14:tracePt t="28012" x="5248275" y="3817938"/>
          <p14:tracePt t="28028" x="5083175" y="3825875"/>
          <p14:tracePt t="28029" x="4995863" y="3835400"/>
          <p14:tracePt t="28044" x="4856163" y="3860800"/>
          <p14:tracePt t="28060" x="4759325" y="3870325"/>
          <p14:tracePt t="28077" x="4681538" y="3887788"/>
          <p14:tracePt t="28078" x="4629150" y="3878263"/>
          <p14:tracePt t="28093" x="4549775" y="3870325"/>
          <p14:tracePt t="28112" x="4479925" y="3860800"/>
          <p14:tracePt t="28114" x="4445000" y="3860800"/>
          <p14:tracePt t="28127" x="4419600" y="3860800"/>
          <p14:tracePt t="28128" x="4384675" y="3852863"/>
          <p14:tracePt t="28143" x="4340225" y="3852863"/>
          <p14:tracePt t="28163" x="4287838" y="3825875"/>
          <p14:tracePt t="28177" x="4279900" y="3825875"/>
          <p14:tracePt t="28178" x="4262438" y="3817938"/>
          <p14:tracePt t="28193" x="4244975" y="3808413"/>
          <p14:tracePt t="28210" x="4227513" y="3800475"/>
          <p14:tracePt t="28227" x="4210050" y="3790950"/>
          <p14:tracePt t="28243" x="4200525" y="3783013"/>
          <p14:tracePt t="28262" x="4192588" y="3783013"/>
          <p14:tracePt t="28279" x="4183063" y="3783013"/>
          <p14:tracePt t="28305" x="4175125" y="3783013"/>
          <p14:tracePt t="30163" x="4217988" y="3773488"/>
          <p14:tracePt t="30170" x="4279900" y="3773488"/>
          <p14:tracePt t="30181" x="4357688" y="3773488"/>
          <p14:tracePt t="30195" x="4462463" y="3773488"/>
          <p14:tracePt t="30212" x="4664075" y="3773488"/>
          <p14:tracePt t="30228" x="4724400" y="3773488"/>
          <p14:tracePt t="30231" x="4776788" y="3783013"/>
          <p14:tracePt t="30245" x="4908550" y="3773488"/>
          <p14:tracePt t="30262" x="5083175" y="3765550"/>
          <p14:tracePt t="30278" x="5126038" y="3765550"/>
          <p14:tracePt t="30280" x="5205413" y="3773488"/>
          <p14:tracePt t="30294" x="5292725" y="3773488"/>
          <p14:tracePt t="30312" x="5440363" y="3783013"/>
          <p14:tracePt t="30327" x="5519738" y="3783013"/>
          <p14:tracePt t="30345" x="5614988" y="3783013"/>
          <p14:tracePt t="30346" x="5641975" y="3783013"/>
          <p14:tracePt t="30361" x="5676900" y="3783013"/>
          <p14:tracePt t="30363" x="5719763" y="3783013"/>
          <p14:tracePt t="30379" x="5799138" y="3783013"/>
          <p14:tracePt t="30396" x="5894388" y="3783013"/>
          <p14:tracePt t="30411" x="5929313" y="3783013"/>
          <p14:tracePt t="30412" x="5964238" y="3783013"/>
          <p14:tracePt t="30428" x="6008688" y="3783013"/>
          <p14:tracePt t="30444" x="6051550" y="3783013"/>
          <p14:tracePt t="30461" x="6069013" y="3783013"/>
          <p14:tracePt t="30476" x="6078538" y="3783013"/>
          <p14:tracePt t="30493" x="6096000" y="3783013"/>
          <p14:tracePt t="30494" x="6105525" y="3783013"/>
          <p14:tracePt t="30510" x="6113463" y="3783013"/>
          <p14:tracePt t="30526" x="6140450" y="3783013"/>
          <p14:tracePt t="30543" x="6175375" y="3783013"/>
          <p14:tracePt t="30544" x="6183313" y="3783013"/>
          <p14:tracePt t="30560" x="6218238" y="3783013"/>
          <p14:tracePt t="30576" x="6253163" y="3783013"/>
          <p14:tracePt t="30594" x="6297613" y="3783013"/>
          <p14:tracePt t="30611" x="6315075" y="3783013"/>
          <p14:tracePt t="30627" x="6323013" y="3783013"/>
          <p14:tracePt t="30644" x="6332538" y="3783013"/>
          <p14:tracePt t="30680" x="6340475" y="3783013"/>
          <p14:tracePt t="30815" x="6350000" y="3783013"/>
          <p14:tracePt t="31071" x="6350000" y="3790950"/>
          <p14:tracePt t="31120" x="6350000" y="3800475"/>
          <p14:tracePt t="31133" x="6350000" y="3808413"/>
          <p14:tracePt t="31140" x="6350000" y="3825875"/>
          <p14:tracePt t="31147" x="6350000" y="3852863"/>
          <p14:tracePt t="31161" x="6340475" y="3895725"/>
          <p14:tracePt t="31176" x="6332538" y="3948113"/>
          <p14:tracePt t="31193" x="6323013" y="4010025"/>
          <p14:tracePt t="31212" x="6305550" y="4070350"/>
          <p14:tracePt t="31227" x="6288088" y="4124325"/>
          <p14:tracePt t="31243" x="6280150" y="4149725"/>
          <p14:tracePt t="31261" x="6280150" y="4184650"/>
          <p14:tracePt t="31262" x="6270625" y="4194175"/>
          <p14:tracePt t="31277" x="6270625" y="4211638"/>
          <p14:tracePt t="31295" x="6270625" y="4219575"/>
          <p14:tracePt t="31296" x="6270625" y="4237038"/>
          <p14:tracePt t="31312" x="6270625" y="4254500"/>
          <p14:tracePt t="31326" x="6262688" y="4264025"/>
          <p14:tracePt t="31345" x="6262688" y="4281488"/>
          <p14:tracePt t="31363" x="6253163" y="4298950"/>
          <p14:tracePt t="31376" x="6253163" y="4324350"/>
          <p14:tracePt t="31394" x="6253163" y="4341813"/>
          <p14:tracePt t="31395" x="6253163" y="4351338"/>
          <p14:tracePt t="31410" x="6253163" y="4386263"/>
          <p14:tracePt t="31428" x="6253163" y="4394200"/>
          <p14:tracePt t="31444" x="6253163" y="4421188"/>
          <p14:tracePt t="31462" x="6253163" y="4438650"/>
          <p14:tracePt t="31510" x="6253163" y="4446588"/>
          <p14:tracePt t="31544" x="6253163" y="4456113"/>
          <p14:tracePt t="31913" x="6183313" y="4456113"/>
          <p14:tracePt t="31920" x="6105525" y="4429125"/>
          <p14:tracePt t="31932" x="5999163" y="4421188"/>
          <p14:tracePt t="31945" x="5851525" y="4394200"/>
          <p14:tracePt t="31961" x="5702300" y="4376738"/>
          <p14:tracePt t="31963" x="5624513" y="4368800"/>
          <p14:tracePt t="31978" x="5545138" y="4351338"/>
          <p14:tracePt t="31980" x="5484813" y="4341813"/>
          <p14:tracePt t="31995" x="5353050" y="4341813"/>
          <p14:tracePt t="32011" x="5265738" y="4341813"/>
          <p14:tracePt t="32012" x="5230813" y="4341813"/>
          <p14:tracePt t="32027" x="5170488" y="4341813"/>
          <p14:tracePt t="32044" x="5118100" y="4341813"/>
          <p14:tracePt t="32060" x="5073650" y="4341813"/>
          <p14:tracePt t="32061" x="5038725" y="4341813"/>
          <p14:tracePt t="32077" x="4933950" y="4341813"/>
          <p14:tracePt t="32094" x="4846638" y="4341813"/>
          <p14:tracePt t="32110" x="4759325" y="4341813"/>
          <p14:tracePt t="32111" x="4724400" y="4341813"/>
          <p14:tracePt t="32126" x="4646613" y="4341813"/>
          <p14:tracePt t="32143" x="4559300" y="4341813"/>
          <p14:tracePt t="32161" x="4427538" y="4341813"/>
          <p14:tracePt t="32177" x="4357688" y="4351338"/>
          <p14:tracePt t="32195" x="4297363" y="4359275"/>
          <p14:tracePt t="32196" x="4287838" y="4359275"/>
          <p14:tracePt t="32213" x="4262438" y="4376738"/>
          <p14:tracePt t="32214" x="4244975" y="4376738"/>
          <p14:tracePt t="32228" x="4227513" y="4376738"/>
          <p14:tracePt t="32245" x="4192588" y="4376738"/>
          <p14:tracePt t="32261" x="4157663" y="4376738"/>
          <p14:tracePt t="32278" x="4095750" y="4368800"/>
          <p14:tracePt t="32280" x="4078288" y="4359275"/>
          <p14:tracePt t="32294" x="4052888" y="4351338"/>
          <p14:tracePt t="32295" x="4017963" y="4351338"/>
          <p14:tracePt t="32312" x="3990975" y="4341813"/>
          <p14:tracePt t="32313" x="3956050" y="4333875"/>
          <p14:tracePt t="32328" x="3903663" y="4333875"/>
          <p14:tracePt t="32345" x="3860800" y="4333875"/>
          <p14:tracePt t="32346" x="3843338" y="4324350"/>
          <p14:tracePt t="32361" x="3825875" y="4324350"/>
          <p14:tracePt t="32362" x="3816350" y="4324350"/>
          <p14:tracePt t="32378" x="3798888" y="4324350"/>
          <p14:tracePt t="32396" x="3790950" y="4324350"/>
          <p14:tracePt t="32397" x="3781425" y="4324350"/>
          <p14:tracePt t="32412" x="3773488" y="4316413"/>
          <p14:tracePt t="32444" x="3773488" y="4306888"/>
          <p14:tracePt t="32465" x="3763963" y="4306888"/>
          <p14:tracePt t="32472" x="3763963" y="4298950"/>
          <p14:tracePt t="32511" x="3763963" y="4289425"/>
          <p14:tracePt t="32544" x="3763963" y="4281488"/>
          <p14:tracePt t="33324" x="3790950" y="4281488"/>
          <p14:tracePt t="33331" x="3868738" y="4281488"/>
          <p14:tracePt t="33344" x="3965575" y="4281488"/>
          <p14:tracePt t="33364" x="4025900" y="4298950"/>
          <p14:tracePt t="33366" x="4244975" y="4351338"/>
          <p14:tracePt t="33378" x="4357688" y="4376738"/>
          <p14:tracePt t="33395" x="4689475" y="4481513"/>
          <p14:tracePt t="33411" x="4916488" y="4543425"/>
          <p14:tracePt t="33428" x="5038725" y="4595813"/>
          <p14:tracePt t="33429" x="5108575" y="4613275"/>
          <p14:tracePt t="33444" x="5126038" y="4621213"/>
          <p14:tracePt t="33445" x="5153025" y="4638675"/>
          <p14:tracePt t="33460" x="5170488" y="4648200"/>
          <p14:tracePt t="33477" x="5187950" y="4648200"/>
          <p14:tracePt t="33493" x="5195888" y="4648200"/>
          <p14:tracePt t="33514" x="5195888" y="4665663"/>
          <p14:tracePt t="33608" x="5187950" y="4665663"/>
          <p14:tracePt t="33635" x="5178425" y="4665663"/>
          <p14:tracePt t="33642" x="5170488" y="4665663"/>
          <p14:tracePt t="33649" x="5160963" y="4665663"/>
          <p14:tracePt t="33666" x="5153025" y="4665663"/>
          <p14:tracePt t="33693" x="5143500" y="4665663"/>
          <p14:tracePt t="33720" x="5135563" y="4665663"/>
          <p14:tracePt t="33785" x="5143500" y="4673600"/>
          <p14:tracePt t="33791" x="5195888" y="4683125"/>
          <p14:tracePt t="33798" x="5230813" y="4691063"/>
          <p14:tracePt t="33813" x="5327650" y="4700588"/>
          <p14:tracePt t="33832" x="5467350" y="4743450"/>
          <p14:tracePt t="33834" x="5545138" y="4778375"/>
          <p14:tracePt t="33845" x="5614988" y="4787900"/>
          <p14:tracePt t="33847" x="5694363" y="4805363"/>
          <p14:tracePt t="33863" x="5876925" y="4830763"/>
          <p14:tracePt t="33878" x="6051550" y="4840288"/>
          <p14:tracePt t="33896" x="6200775" y="4848225"/>
          <p14:tracePt t="33897" x="6288088" y="4848225"/>
          <p14:tracePt t="33911" x="6332538" y="4848225"/>
          <p14:tracePt t="33912" x="6402388" y="4848225"/>
          <p14:tracePt t="33927" x="6489700" y="4848225"/>
          <p14:tracePt t="33945" x="6550025" y="4848225"/>
          <p14:tracePt t="33946" x="6577013" y="4848225"/>
          <p14:tracePt t="33962" x="6594475" y="4848225"/>
          <p14:tracePt t="33976" x="6611938" y="4840288"/>
          <p14:tracePt t="33993" x="6619875" y="4840288"/>
          <p14:tracePt t="34010" x="6637338" y="4822825"/>
          <p14:tracePt t="34011" x="6654800" y="4787900"/>
          <p14:tracePt t="34027" x="6654800" y="4743450"/>
          <p14:tracePt t="34045" x="6672263" y="4673600"/>
          <p14:tracePt t="34046" x="6689725" y="4648200"/>
          <p14:tracePt t="34060" x="6707188" y="4568825"/>
          <p14:tracePt t="34077" x="6724650" y="4508500"/>
          <p14:tracePt t="34094" x="6759575" y="4421188"/>
          <p14:tracePt t="34111" x="6794500" y="4386263"/>
          <p14:tracePt t="34127" x="6804025" y="4351338"/>
          <p14:tracePt t="34144" x="6821488" y="4341813"/>
          <p14:tracePt t="34161" x="6821488" y="4333875"/>
          <p14:tracePt t="34177" x="6829425" y="4333875"/>
          <p14:tracePt t="34194" x="6829425" y="4324350"/>
          <p14:tracePt t="34213" x="6838950" y="4324350"/>
          <p14:tracePt t="34286" x="6829425" y="4324350"/>
          <p14:tracePt t="34301" x="6821488" y="4324350"/>
          <p14:tracePt t="34308" x="6811963" y="4324350"/>
          <p14:tracePt t="34336" x="6804025" y="4324350"/>
          <p14:tracePt t="34351" x="6794500" y="4324350"/>
          <p14:tracePt t="34386" x="6786563" y="4324350"/>
          <p14:tracePt t="34889" x="6742113" y="4324350"/>
          <p14:tracePt t="34897" x="6646863" y="4351338"/>
          <p14:tracePt t="34912" x="6559550" y="4368800"/>
          <p14:tracePt t="34913" x="6472238" y="4394200"/>
          <p14:tracePt t="34927" x="6262688" y="4421188"/>
          <p14:tracePt t="34944" x="6051550" y="4456113"/>
          <p14:tracePt t="34946" x="5956300" y="4464050"/>
          <p14:tracePt t="34962" x="5859463" y="4491038"/>
          <p14:tracePt t="34963" x="5772150" y="4498975"/>
          <p14:tracePt t="34978" x="5667375" y="4508500"/>
          <p14:tracePt t="34995" x="5580063" y="4525963"/>
          <p14:tracePt t="34996" x="5537200" y="4533900"/>
          <p14:tracePt t="35010" x="5492750" y="4533900"/>
          <p14:tracePt t="35012" x="5467350" y="4543425"/>
          <p14:tracePt t="35028" x="5370513" y="4551363"/>
          <p14:tracePt t="35044" x="5310188" y="4551363"/>
          <p14:tracePt t="35045" x="5292725" y="4551363"/>
          <p14:tracePt t="35060" x="5240338" y="4560888"/>
          <p14:tracePt t="35077" x="5205413" y="4560888"/>
          <p14:tracePt t="35095" x="5153025" y="4560888"/>
          <p14:tracePt t="35110" x="5126038" y="4560888"/>
          <p14:tracePt t="35127" x="5083175" y="4551363"/>
          <p14:tracePt t="35143" x="5048250" y="4543425"/>
          <p14:tracePt t="35144" x="4986338" y="4533900"/>
          <p14:tracePt t="35160" x="4943475" y="4533900"/>
          <p14:tracePt t="35177" x="4908550" y="4525963"/>
          <p14:tracePt t="35194" x="4873625" y="4525963"/>
          <p14:tracePt t="35211" x="4856163" y="4525963"/>
          <p14:tracePt t="35227" x="4829175" y="4525963"/>
          <p14:tracePt t="35228" x="4803775" y="4525963"/>
          <p14:tracePt t="35243" x="4776788" y="4525963"/>
          <p14:tracePt t="35260" x="4672013" y="4560888"/>
          <p14:tracePt t="35276" x="4506913" y="4630738"/>
          <p14:tracePt t="35294" x="4332288" y="4700588"/>
          <p14:tracePt t="35311" x="4227513" y="4743450"/>
          <p14:tracePt t="35327" x="4157663" y="4770438"/>
          <p14:tracePt t="35328" x="4140200" y="4778375"/>
          <p14:tracePt t="35344" x="4087813" y="4795838"/>
          <p14:tracePt t="35361" x="3948113" y="4830763"/>
          <p14:tracePt t="35377" x="3860800" y="4840288"/>
          <p14:tracePt t="35377" x="3825875" y="4848225"/>
          <p14:tracePt t="35394" x="3798888" y="4848225"/>
          <p14:tracePt t="35411" x="3790950" y="4857750"/>
          <p14:tracePt t="35427" x="3781425" y="4857750"/>
          <p14:tracePt t="35444" x="3781425" y="4865688"/>
          <p14:tracePt t="35478" x="3781425" y="4875213"/>
          <p14:tracePt t="35500" x="3781425" y="4883150"/>
          <p14:tracePt t="35506" x="3790950" y="4892675"/>
          <p14:tracePt t="35512" x="3851275" y="4935538"/>
          <p14:tracePt t="35527" x="3878263" y="4962525"/>
          <p14:tracePt t="35529" x="3913188" y="4970463"/>
          <p14:tracePt t="35545" x="3973513" y="4987925"/>
          <p14:tracePt t="35564" x="4070350" y="4997450"/>
          <p14:tracePt t="35578" x="4087813" y="4997450"/>
          <p14:tracePt t="35581" x="4095750" y="4997450"/>
          <p14:tracePt t="35595" x="4113213" y="4987925"/>
          <p14:tracePt t="35613" x="4122738" y="4979988"/>
          <p14:tracePt t="35628" x="4122738" y="4945063"/>
          <p14:tracePt t="35644" x="4122738" y="4927600"/>
          <p14:tracePt t="35660" x="4122738" y="4918075"/>
          <p14:tracePt t="35677" x="4113213" y="4900613"/>
          <p14:tracePt t="35694" x="4087813" y="4892675"/>
          <p14:tracePt t="35711" x="4087813" y="4883150"/>
          <p14:tracePt t="35732" x="4078288" y="4883150"/>
          <p14:tracePt t="36180" x="4165600" y="4883150"/>
          <p14:tracePt t="36188" x="4244975" y="4883150"/>
          <p14:tracePt t="36195" x="4314825" y="4883150"/>
          <p14:tracePt t="36212" x="4462463" y="4875213"/>
          <p14:tracePt t="36228" x="4699000" y="4875213"/>
          <p14:tracePt t="36244" x="4786313" y="4875213"/>
          <p14:tracePt t="36245" x="4873625" y="4857750"/>
          <p14:tracePt t="36263" x="5003800" y="4857750"/>
          <p14:tracePt t="36264" x="5083175" y="4848225"/>
          <p14:tracePt t="36277" x="5143500" y="4848225"/>
          <p14:tracePt t="36294" x="5257800" y="4848225"/>
          <p14:tracePt t="36313" x="5484813" y="4848225"/>
          <p14:tracePt t="36328" x="5597525" y="4848225"/>
          <p14:tracePt t="36344" x="5719763" y="4848225"/>
          <p14:tracePt t="36361" x="5842000" y="4848225"/>
          <p14:tracePt t="36362" x="5894388" y="4848225"/>
          <p14:tracePt t="36377" x="5973763" y="4848225"/>
          <p14:tracePt t="36393" x="6051550" y="4848225"/>
          <p14:tracePt t="36413" x="6130925" y="4848225"/>
          <p14:tracePt t="36426" x="6157913" y="4848225"/>
          <p14:tracePt t="36443" x="6192838" y="4848225"/>
          <p14:tracePt t="36460" x="6218238" y="4848225"/>
          <p14:tracePt t="36461" x="6227763" y="4848225"/>
          <p14:tracePt t="36477" x="6245225" y="4848225"/>
          <p14:tracePt t="36494" x="6270625" y="4848225"/>
          <p14:tracePt t="36510" x="6288088" y="4848225"/>
          <p14:tracePt t="36511" x="6297613" y="4848225"/>
          <p14:tracePt t="36527" x="6315075" y="4848225"/>
          <p14:tracePt t="36543" x="6332538" y="4848225"/>
          <p14:tracePt t="36562" x="6350000" y="4848225"/>
          <p14:tracePt t="36589" x="6357938" y="4848225"/>
          <p14:tracePt t="36610" x="6367463" y="4848225"/>
          <p14:tracePt t="41481" x="6340475" y="4787900"/>
          <p14:tracePt t="41487" x="6270625" y="4683125"/>
          <p14:tracePt t="41496" x="6227763" y="4560888"/>
          <p14:tracePt t="41511" x="6078538" y="4264025"/>
          <p14:tracePt t="41528" x="5886450" y="3860800"/>
          <p14:tracePt t="41530" x="5772150" y="3668713"/>
          <p14:tracePt t="41546" x="5641975" y="3433763"/>
          <p14:tracePt t="41548" x="5519738" y="3232150"/>
          <p14:tracePt t="41562" x="5275263" y="2847975"/>
          <p14:tracePt t="41579" x="4926013" y="2471738"/>
          <p14:tracePt t="41597" x="4681538" y="2297113"/>
          <p14:tracePt t="41612" x="4437063" y="2184400"/>
          <p14:tracePt t="41614" x="4305300" y="2132013"/>
          <p14:tracePt t="41628" x="4200525" y="2105025"/>
          <p14:tracePt t="41629" x="4078288" y="2087563"/>
          <p14:tracePt t="41644" x="3843338" y="2052638"/>
          <p14:tracePt t="41661" x="3641725" y="2027238"/>
          <p14:tracePt t="41677" x="3389313" y="2000250"/>
          <p14:tracePt t="41694" x="3222625" y="2000250"/>
          <p14:tracePt t="41710" x="3038475" y="2000250"/>
          <p14:tracePt t="41727" x="2873375" y="2009775"/>
          <p14:tracePt t="41727" x="2786063" y="2017713"/>
          <p14:tracePt t="41743" x="2611438" y="2027238"/>
          <p14:tracePt t="41762" x="2506663" y="2027238"/>
          <p14:tracePt t="41764" x="2471738" y="2027238"/>
          <p14:tracePt t="41777" x="2374900" y="2079625"/>
          <p14:tracePt t="41794" x="2217738" y="2174875"/>
          <p14:tracePt t="41811" x="2052638" y="2359025"/>
          <p14:tracePt t="41812" x="1965325" y="2498725"/>
          <p14:tracePt t="41826" x="1903413" y="2628900"/>
          <p14:tracePt t="41844" x="1755775" y="3127375"/>
          <p14:tracePt t="41860" x="1685925" y="3398838"/>
          <p14:tracePt t="41877" x="1633538" y="3703638"/>
          <p14:tracePt t="41878" x="1616075" y="3817938"/>
          <p14:tracePt t="41895" x="1581150" y="4027488"/>
          <p14:tracePt t="41898" x="1563688" y="4132263"/>
          <p14:tracePt t="41912" x="1554163" y="4219575"/>
          <p14:tracePt t="41913" x="1554163" y="4306888"/>
          <p14:tracePt t="41928" x="1554163" y="4411663"/>
          <p14:tracePt t="41930" x="1571625" y="4498975"/>
          <p14:tracePt t="41944" x="1589088" y="4638675"/>
          <p14:tracePt t="41962" x="1633538" y="4760913"/>
          <p14:tracePt t="41963" x="1651000" y="4822825"/>
          <p14:tracePt t="41977" x="1703388" y="4935538"/>
          <p14:tracePt t="41995" x="1773238" y="5067300"/>
          <p14:tracePt t="41996" x="1798638" y="5119688"/>
          <p14:tracePt t="42010" x="1825625" y="5154613"/>
          <p14:tracePt t="42011" x="1868488" y="5189538"/>
          <p14:tracePt t="42027" x="1955800" y="5276850"/>
          <p14:tracePt t="42044" x="2078038" y="5364163"/>
          <p14:tracePt t="42060" x="2192338" y="5424488"/>
          <p14:tracePt t="42061" x="2262188" y="5486400"/>
          <p14:tracePt t="42077" x="2401888" y="5538788"/>
          <p14:tracePt t="42094" x="2541588" y="5591175"/>
          <p14:tracePt t="42095" x="2619375" y="5618163"/>
          <p14:tracePt t="42110" x="2811463" y="5626100"/>
          <p14:tracePt t="42127" x="2986088" y="5618163"/>
          <p14:tracePt t="42144" x="3187700" y="5600700"/>
          <p14:tracePt t="42145" x="3292475" y="5573713"/>
          <p14:tracePt t="42160" x="3519488" y="5476875"/>
          <p14:tracePt t="42176" x="3781425" y="5354638"/>
          <p14:tracePt t="42193" x="4078288" y="5197475"/>
          <p14:tracePt t="42212" x="4524375" y="4918075"/>
          <p14:tracePt t="42228" x="4821238" y="4708525"/>
          <p14:tracePt t="42244" x="4995863" y="4543425"/>
          <p14:tracePt t="42245" x="5083175" y="4456113"/>
          <p14:tracePt t="42261" x="5195888" y="4306888"/>
          <p14:tracePt t="42278" x="5257800" y="4167188"/>
          <p14:tracePt t="42280" x="5292725" y="4079875"/>
          <p14:tracePt t="42294" x="5300663" y="4017963"/>
          <p14:tracePt t="42296" x="5318125" y="3957638"/>
          <p14:tracePt t="42310" x="5327650" y="3860800"/>
          <p14:tracePt t="42327" x="5327650" y="3765550"/>
          <p14:tracePt t="42344" x="5283200" y="3695700"/>
          <p14:tracePt t="42344" x="5265738" y="3651250"/>
          <p14:tracePt t="42361" x="5205413" y="3529013"/>
          <p14:tracePt t="42378" x="5118100" y="3416300"/>
          <p14:tracePt t="42379" x="5048250" y="3354388"/>
          <p14:tracePt t="42395" x="4926013" y="3232150"/>
          <p14:tracePt t="42411" x="4776788" y="3109913"/>
          <p14:tracePt t="42429" x="4629150" y="2970213"/>
          <p14:tracePt t="42430" x="4567238" y="2917825"/>
          <p14:tracePt t="42444" x="4427538" y="2795588"/>
          <p14:tracePt t="42461" x="4314825" y="2698750"/>
          <p14:tracePt t="42476" x="4210050" y="2638425"/>
          <p14:tracePt t="42494" x="4035425" y="2586038"/>
          <p14:tracePt t="42511" x="3956050" y="2568575"/>
          <p14:tracePt t="42527" x="3773488" y="2551113"/>
          <p14:tracePt t="42544" x="3624263" y="2576513"/>
          <p14:tracePt t="42561" x="3502025" y="2593975"/>
          <p14:tracePt t="42578" x="3354388" y="2681288"/>
          <p14:tracePt t="42593" x="3267075" y="2787650"/>
          <p14:tracePt t="42611" x="3109913" y="2987675"/>
          <p14:tracePt t="42612" x="3065463" y="3092450"/>
          <p14:tracePt t="42627" x="2933700" y="3328988"/>
          <p14:tracePt t="42644" x="2838450" y="3556000"/>
          <p14:tracePt t="42662" x="2768600" y="3773488"/>
          <p14:tracePt t="42663" x="2751138" y="3895725"/>
          <p14:tracePt t="42677" x="2741613" y="3965575"/>
          <p14:tracePt t="42678" x="2733675" y="4070350"/>
          <p14:tracePt t="42694" x="2733675" y="4289425"/>
          <p14:tracePt t="42713" x="2733675" y="4551363"/>
          <p14:tracePt t="42727" x="2776538" y="4708525"/>
          <p14:tracePt t="42744" x="2828925" y="4875213"/>
          <p14:tracePt t="42760" x="2890838" y="5014913"/>
          <p14:tracePt t="42761" x="2916238" y="5067300"/>
          <p14:tracePt t="42777" x="2986088" y="5162550"/>
          <p14:tracePt t="42794" x="3048000" y="5241925"/>
          <p14:tracePt t="42811" x="3117850" y="5319713"/>
          <p14:tracePt t="42812" x="3144838" y="5346700"/>
          <p14:tracePt t="42827" x="3222625" y="5416550"/>
          <p14:tracePt t="42844" x="3327400" y="5513388"/>
          <p14:tracePt t="42861" x="3432175" y="5556250"/>
          <p14:tracePt t="42861" x="3494088" y="5573713"/>
          <p14:tracePt t="42877" x="3616325" y="5591175"/>
          <p14:tracePt t="42895" x="3746500" y="5591175"/>
          <p14:tracePt t="42911" x="3948113" y="5556250"/>
          <p14:tracePt t="42927" x="4078288" y="5521325"/>
          <p14:tracePt t="42945" x="4252913" y="5441950"/>
          <p14:tracePt t="42961" x="4479925" y="5294313"/>
          <p14:tracePt t="42977" x="4619625" y="5197475"/>
          <p14:tracePt t="42994" x="4768850" y="5110163"/>
          <p14:tracePt t="42996" x="4864100" y="5057775"/>
          <p14:tracePt t="43010" x="4926013" y="5014913"/>
          <p14:tracePt t="43011" x="4978400" y="4970463"/>
          <p14:tracePt t="43028" x="5073650" y="4892675"/>
          <p14:tracePt t="43044" x="5170488" y="4795838"/>
          <p14:tracePt t="43045" x="5205413" y="4743450"/>
          <p14:tracePt t="43060" x="5248275" y="4691063"/>
          <p14:tracePt t="43061" x="5275263" y="4638675"/>
          <p14:tracePt t="43078" x="5300663" y="4533900"/>
          <p14:tracePt t="43093" x="5310188" y="4394200"/>
          <p14:tracePt t="43110" x="5283200" y="4097338"/>
          <p14:tracePt t="43128" x="5213350" y="3887788"/>
          <p14:tracePt t="43145" x="5126038" y="3590925"/>
          <p14:tracePt t="43160" x="5056188" y="3406775"/>
          <p14:tracePt t="43178" x="4978400" y="3232150"/>
          <p14:tracePt t="43194" x="4908550" y="3092450"/>
          <p14:tracePt t="43195" x="4864100" y="3022600"/>
          <p14:tracePt t="43211" x="4803775" y="2909888"/>
          <p14:tracePt t="43228" x="4741863" y="2847975"/>
          <p14:tracePt t="43244" x="4619625" y="2760663"/>
          <p14:tracePt t="43260" x="4559300" y="2716213"/>
          <p14:tracePt t="43280" x="4471988" y="2673350"/>
          <p14:tracePt t="43293" x="4402138" y="2655888"/>
          <p14:tracePt t="43310" x="4235450" y="2576513"/>
          <p14:tracePt t="43328" x="4122738" y="2541588"/>
          <p14:tracePt t="43330" x="4060825" y="2506663"/>
          <p14:tracePt t="43344" x="3973513" y="2471738"/>
          <p14:tracePt t="43361" x="3903663" y="2454275"/>
          <p14:tracePt t="43378" x="3860800" y="2446338"/>
          <p14:tracePt t="43379" x="3843338" y="2428875"/>
          <p14:tracePt t="43393" x="3808413" y="2428875"/>
          <p14:tracePt t="43411" x="3781425" y="2436813"/>
          <p14:tracePt t="43427" x="3773488" y="2436813"/>
          <p14:tracePt t="43953" x="3781425" y="2436813"/>
          <p14:tracePt t="43955" x="3808413" y="2436813"/>
          <p14:tracePt t="43966" x="3851275" y="2446338"/>
          <p14:tracePt t="43967" x="3886200" y="2454275"/>
          <p14:tracePt t="43983" x="4000500" y="2498725"/>
          <p14:tracePt t="43999" x="4140200" y="2551113"/>
          <p14:tracePt t="44018" x="4287838" y="2620963"/>
          <p14:tracePt t="44034" x="4349750" y="2663825"/>
          <p14:tracePt t="44044" x="4375150" y="2690813"/>
          <p14:tracePt t="44045" x="4392613" y="2708275"/>
          <p14:tracePt t="44062" x="4454525" y="2778125"/>
          <p14:tracePt t="44078" x="4532313" y="2900363"/>
          <p14:tracePt t="44095" x="4654550" y="3067050"/>
          <p14:tracePt t="44115" x="4724400" y="3171825"/>
          <p14:tracePt t="44131" x="4741863" y="3179763"/>
          <p14:tracePt t="44134" x="4759325" y="3197225"/>
          <p14:tracePt t="44145" x="4768850" y="3224213"/>
          <p14:tracePt t="44166" x="4786313" y="3232150"/>
          <p14:tracePt t="44181" x="4786313" y="3241675"/>
          <p14:tracePt t="44201" x="4786313" y="3249613"/>
          <p14:tracePt t="44221" x="4794250" y="3249613"/>
          <p14:tracePt t="44236" x="4794250" y="3259138"/>
          <p14:tracePt t="44257" x="4803775" y="3259138"/>
          <p14:tracePt t="44263" x="4838700" y="3259138"/>
          <p14:tracePt t="44277" x="4864100" y="3241675"/>
          <p14:tracePt t="44278" x="4926013" y="3224213"/>
          <p14:tracePt t="44294" x="5056188" y="3136900"/>
          <p14:tracePt t="44313" x="5213350" y="3005138"/>
          <p14:tracePt t="44315" x="5310188" y="2917825"/>
          <p14:tracePt t="44328" x="5502275" y="2778125"/>
          <p14:tracePt t="44344" x="5676900" y="2655888"/>
          <p14:tracePt t="44360" x="5851525" y="2551113"/>
          <p14:tracePt t="44377" x="6069013" y="2463800"/>
          <p14:tracePt t="44393" x="6183313" y="2419350"/>
          <p14:tracePt t="44413" x="6305550" y="2384425"/>
          <p14:tracePt t="44426" x="6357938" y="2376488"/>
          <p14:tracePt t="44443" x="6437313" y="2366963"/>
          <p14:tracePt t="44460" x="6472238" y="2366963"/>
          <p14:tracePt t="44477" x="6515100" y="2366963"/>
          <p14:tracePt t="44495" x="6532563" y="2366963"/>
          <p14:tracePt t="44519" x="6542088" y="2366963"/>
          <p14:tracePt t="44533" x="6550025" y="2376488"/>
          <p14:tracePt t="44543" x="6550025" y="2384425"/>
          <p14:tracePt t="44562" x="6594475" y="2436813"/>
          <p14:tracePt t="44577" x="6619875" y="2506663"/>
          <p14:tracePt t="44596" x="6646863" y="2586038"/>
          <p14:tracePt t="44598" x="6672263" y="2646363"/>
          <p14:tracePt t="44612" x="6681788" y="2725738"/>
          <p14:tracePt t="44612" x="6689725" y="2795588"/>
          <p14:tracePt t="44628" x="6716713" y="2935288"/>
          <p14:tracePt t="44633" x="6724650" y="3022600"/>
          <p14:tracePt t="44646" x="6751638" y="3127375"/>
          <p14:tracePt t="44647" x="6759575" y="3232150"/>
          <p14:tracePt t="44661" x="6786563" y="3354388"/>
          <p14:tracePt t="44662" x="6794500" y="3441700"/>
          <p14:tracePt t="44677" x="6811963" y="3633788"/>
          <p14:tracePt t="44693" x="6829425" y="3835400"/>
          <p14:tracePt t="44712" x="6846888" y="4087813"/>
          <p14:tracePt t="44726" x="6856413" y="4184650"/>
          <p14:tracePt t="44743" x="6864350" y="4246563"/>
          <p14:tracePt t="44760" x="6881813" y="4264025"/>
          <p14:tracePt t="44761" x="6881813" y="4271963"/>
          <p14:tracePt t="44796" x="6881813" y="4281488"/>
          <p14:tracePt t="44832" x="6881813" y="4298950"/>
          <p14:tracePt t="44845" x="6891338" y="4298950"/>
          <p14:tracePt t="45016" x="6899275" y="4298950"/>
          <p14:tracePt t="45102" x="6899275" y="4289425"/>
          <p14:tracePt t="45124" x="6908800" y="4254500"/>
          <p14:tracePt t="45130" x="6916738" y="4194175"/>
          <p14:tracePt t="45145" x="6951663" y="4000500"/>
          <p14:tracePt t="45165" x="6986588" y="3546475"/>
          <p14:tracePt t="45182" x="7004050" y="3032125"/>
          <p14:tracePt t="45194" x="7021513" y="2401888"/>
          <p14:tracePt t="45211" x="7038975" y="1887538"/>
          <p14:tracePt t="45213" x="7056438" y="1616075"/>
          <p14:tracePt t="45227" x="7056438" y="1450975"/>
          <p14:tracePt t="45228" x="7065963" y="1309688"/>
          <p14:tracePt t="45243" x="7073900" y="1135063"/>
          <p14:tracePt t="45260" x="7073900" y="1065213"/>
          <p14:tracePt t="45279" x="7073900" y="1047750"/>
          <p14:tracePt t="45328" x="7073900" y="1039813"/>
          <p14:tracePt t="45334" x="7073900" y="1022350"/>
          <p14:tracePt t="45343" x="7073900" y="977900"/>
          <p14:tracePt t="45361" x="7073900" y="900113"/>
          <p14:tracePt t="45362" x="7065963" y="855663"/>
          <p14:tracePt t="45377" x="7048500" y="733425"/>
          <p14:tracePt t="45393" x="7031038" y="620713"/>
          <p14:tracePt t="45412" x="7013575" y="463550"/>
          <p14:tracePt t="45426" x="7013575" y="384175"/>
          <p14:tracePt t="45443" x="7013575" y="219075"/>
          <p14:tracePt t="45462" x="7013575" y="87313"/>
          <p14:tracePt t="45477" x="6996113" y="269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153400" cy="1143000"/>
          </a:xfrm>
        </p:spPr>
        <p:txBody>
          <a:bodyPr>
            <a:normAutofit/>
          </a:bodyPr>
          <a:lstStyle/>
          <a:p>
            <a:r>
              <a:rPr lang="en-US" sz="4000" b="1" dirty="0"/>
              <a:t>Graduation requirements</a:t>
            </a:r>
          </a:p>
        </p:txBody>
      </p:sp>
      <p:sp>
        <p:nvSpPr>
          <p:cNvPr id="5" name="Rectangle 3"/>
          <p:cNvSpPr txBox="1">
            <a:spLocks noChangeArrowheads="1"/>
          </p:cNvSpPr>
          <p:nvPr/>
        </p:nvSpPr>
        <p:spPr bwMode="auto">
          <a:xfrm>
            <a:off x="228600" y="2438400"/>
            <a:ext cx="8610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781050" lvl="1" indent="-342900" eaLnBrk="1" hangingPunct="1">
              <a:buClr>
                <a:srgbClr val="CC0000"/>
              </a:buClr>
              <a:defRPr/>
            </a:pPr>
            <a:r>
              <a:rPr kumimoji="0" lang="en-US" altLang="en-US" sz="3200" b="0" i="0" u="none" strike="noStrike" kern="0" cap="none" spc="0" normalizeH="0" baseline="0" noProof="0" dirty="0">
                <a:ln>
                  <a:noFill/>
                </a:ln>
                <a:effectLst/>
                <a:uLnTx/>
                <a:uFillTx/>
                <a:latin typeface="Verdana"/>
              </a:rPr>
              <a:t>Complete 26 credits </a:t>
            </a:r>
          </a:p>
          <a:p>
            <a:pPr marL="835025" lvl="2" indent="0" eaLnBrk="1" hangingPunct="1">
              <a:buClr>
                <a:srgbClr val="CC0000"/>
              </a:buClr>
              <a:buNone/>
              <a:defRPr/>
            </a:pPr>
            <a:r>
              <a:rPr kumimoji="0" lang="en-US" altLang="en-US" sz="2900" b="0" i="0" u="none" strike="noStrike" kern="0" cap="none" spc="0" normalizeH="0" baseline="0" noProof="0" dirty="0">
                <a:ln>
                  <a:noFill/>
                </a:ln>
                <a:effectLst/>
                <a:uLnTx/>
                <a:uFillTx/>
                <a:latin typeface="Verdana"/>
              </a:rPr>
              <a:t>(must include required core curriculum)</a:t>
            </a:r>
          </a:p>
          <a:p>
            <a:pPr marL="781050" lvl="1" indent="-342900" eaLnBrk="1" hangingPunct="1">
              <a:buClr>
                <a:srgbClr val="CC0000"/>
              </a:buClr>
              <a:defRPr/>
            </a:pPr>
            <a:endParaRPr lang="en-US" altLang="en-US" sz="3200" kern="0" dirty="0">
              <a:latin typeface="Verdana"/>
            </a:endParaRPr>
          </a:p>
          <a:p>
            <a:pPr marL="781050" lvl="1" indent="-342900" eaLnBrk="1" hangingPunct="1">
              <a:buClr>
                <a:srgbClr val="CC0000"/>
              </a:buClr>
              <a:defRPr/>
            </a:pPr>
            <a:r>
              <a:rPr kumimoji="0" lang="en-US" altLang="en-US" sz="3200" b="0" i="0" u="none" strike="noStrike" kern="0" cap="none" spc="0" normalizeH="0" baseline="0" noProof="0" dirty="0">
                <a:ln>
                  <a:noFill/>
                </a:ln>
                <a:effectLst/>
                <a:uLnTx/>
                <a:uFillTx/>
                <a:latin typeface="Verdana"/>
              </a:rPr>
              <a:t>Pass STAAR EOC Exams</a:t>
            </a:r>
          </a:p>
          <a:p>
            <a:pPr marL="471487" lvl="1" indent="0" eaLnBrk="1" hangingPunct="1">
              <a:buClr>
                <a:srgbClr val="CC0000"/>
              </a:buClr>
              <a:buNone/>
              <a:defRPr/>
            </a:pPr>
            <a:endParaRPr kumimoji="0" lang="en-US" altLang="en-US" sz="2000" b="0" i="0" u="none" strike="noStrike" kern="0" cap="none" spc="0" normalizeH="0" baseline="0" noProof="0" dirty="0">
              <a:ln>
                <a:noFill/>
              </a:ln>
              <a:effectLst/>
              <a:uLnTx/>
              <a:uFillTx/>
              <a:latin typeface="Verdana"/>
            </a:endParaRPr>
          </a:p>
        </p:txBody>
      </p:sp>
      <p:pic>
        <p:nvPicPr>
          <p:cNvPr id="9" name="Audio 8">
            <a:hlinkClick r:id="" action="ppaction://media"/>
            <a:extLst>
              <a:ext uri="{FF2B5EF4-FFF2-40B4-BE49-F238E27FC236}">
                <a16:creationId xmlns:a16="http://schemas.microsoft.com/office/drawing/2014/main" id="{B6238C19-279E-5B51-F29C-5545F166D6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696200" y="5410200"/>
            <a:ext cx="2057400" cy="2057400"/>
          </a:xfrm>
          <a:prstGeom prst="ellipse">
            <a:avLst/>
          </a:prstGeom>
        </p:spPr>
      </p:pic>
    </p:spTree>
    <p:extLst>
      <p:ext uri="{BB962C8B-B14F-4D97-AF65-F5344CB8AC3E}">
        <p14:creationId xmlns:p14="http://schemas.microsoft.com/office/powerpoint/2010/main" val="2539689519"/>
      </p:ext>
    </p:extLst>
  </p:cSld>
  <p:clrMapOvr>
    <a:masterClrMapping/>
  </p:clrMapOvr>
  <mc:AlternateContent xmlns:mc="http://schemas.openxmlformats.org/markup-compatibility/2006" xmlns:p14="http://schemas.microsoft.com/office/powerpoint/2010/main">
    <mc:Choice Requires="p14">
      <p:transition spd="slow" p14:dur="2000" advTm="30621"/>
    </mc:Choice>
    <mc:Fallback xmlns="">
      <p:transition spd="slow" advTm="3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396" x="6253163" y="576263"/>
          <p14:tracePt t="1402" x="6218238" y="638175"/>
          <p14:tracePt t="1412" x="6165850" y="690563"/>
          <p14:tracePt t="1426" x="6105525" y="785813"/>
          <p14:tracePt t="1444" x="5991225" y="890588"/>
          <p14:tracePt t="1459" x="5929313" y="925513"/>
          <p14:tracePt t="1460" x="5894388" y="960438"/>
          <p14:tracePt t="1475" x="5789613" y="1004888"/>
          <p14:tracePt t="1492" x="5649913" y="1057275"/>
          <p14:tracePt t="1508" x="5457825" y="1127125"/>
          <p14:tracePt t="1525" x="5345113" y="1187450"/>
          <p14:tracePt t="1544" x="5205413" y="1266825"/>
          <p14:tracePt t="1558" x="5187950" y="1292225"/>
          <p14:tracePt t="1575" x="5030788" y="1406525"/>
          <p14:tracePt t="1591" x="4968875" y="1450975"/>
          <p14:tracePt t="1608" x="4916488" y="1468438"/>
          <p14:tracePt t="1624" x="4899025" y="1485900"/>
          <p14:tracePt t="1642" x="4891088" y="1485900"/>
          <p14:tracePt t="1643" x="4881563" y="1485900"/>
          <p14:tracePt t="1664" x="4873625" y="1485900"/>
          <p14:tracePt t="1693" x="4864100" y="1485900"/>
          <p14:tracePt t="1707" x="4856163" y="1485900"/>
          <p14:tracePt t="1714" x="4846638" y="1485900"/>
          <p14:tracePt t="1724" x="4838700" y="1485900"/>
          <p14:tracePt t="1742" x="4786313" y="1485900"/>
          <p14:tracePt t="1758" x="4751388" y="1493838"/>
          <p14:tracePt t="1777" x="4706938" y="1503363"/>
          <p14:tracePt t="1780" x="4689475" y="1503363"/>
          <p14:tracePt t="1794" x="4672013" y="1511300"/>
          <p14:tracePt t="1810" x="4646613" y="1528763"/>
          <p14:tracePt t="1827" x="4637088" y="1538288"/>
          <p14:tracePt t="1873" x="4637088" y="1546225"/>
          <p14:tracePt t="1878" x="4637088" y="1555750"/>
          <p14:tracePt t="1893" x="4716463" y="1616075"/>
          <p14:tracePt t="1910" x="4838700" y="1668463"/>
          <p14:tracePt t="1927" x="5013325" y="1730375"/>
          <p14:tracePt t="1945" x="5065713" y="1738313"/>
          <p14:tracePt t="1959" x="5091113" y="1747838"/>
          <p14:tracePt t="1975" x="5100638" y="1747838"/>
          <p14:tracePt t="1992" x="5108575" y="1747838"/>
          <p14:tracePt t="2026" x="5100638" y="1747838"/>
          <p14:tracePt t="2033" x="5091113" y="1747838"/>
          <p14:tracePt t="2387" x="5021263" y="1773238"/>
          <p14:tracePt t="2395" x="4899025" y="1835150"/>
          <p14:tracePt t="2411" x="4724400" y="1912938"/>
          <p14:tracePt t="2425" x="4559300" y="2009775"/>
          <p14:tracePt t="2447" x="4297363" y="2192338"/>
          <p14:tracePt t="2462" x="4070350" y="2324100"/>
          <p14:tracePt t="2476" x="3921125" y="2411413"/>
          <p14:tracePt t="2493" x="3808413" y="2489200"/>
          <p14:tracePt t="2494" x="3738563" y="2541588"/>
          <p14:tracePt t="2508" x="3703638" y="2568575"/>
          <p14:tracePt t="2510" x="3641725" y="2611438"/>
          <p14:tracePt t="2524" x="3494088" y="2690813"/>
          <p14:tracePt t="2543" x="3379788" y="2752725"/>
          <p14:tracePt t="2544" x="3344863" y="2787650"/>
          <p14:tracePt t="2558" x="3292475" y="2805113"/>
          <p14:tracePt t="2574" x="3197225" y="2865438"/>
          <p14:tracePt t="2593" x="3135313" y="2892425"/>
          <p14:tracePt t="2609" x="2978150" y="2917825"/>
          <p14:tracePt t="2626" x="2881313" y="2944813"/>
          <p14:tracePt t="2628" x="2828925" y="2944813"/>
          <p14:tracePt t="2642" x="2759075" y="2952750"/>
          <p14:tracePt t="2658" x="2716213" y="2952750"/>
          <p14:tracePt t="2675" x="2663825" y="2962275"/>
          <p14:tracePt t="2693" x="2619375" y="2970213"/>
          <p14:tracePt t="2708" x="2532063" y="2979738"/>
          <p14:tracePt t="2725" x="2427288" y="2987675"/>
          <p14:tracePt t="2742" x="2357438" y="3005138"/>
          <p14:tracePt t="2758" x="2349500" y="3005138"/>
          <p14:tracePt t="2775" x="2339975" y="3005138"/>
          <p14:tracePt t="2798" x="2332038" y="3005138"/>
          <p14:tracePt t="2834" x="2339975" y="3005138"/>
          <p14:tracePt t="2855" x="2349500" y="3005138"/>
          <p14:tracePt t="2862" x="2357438" y="3005138"/>
          <p14:tracePt t="2891" x="2366963" y="3005138"/>
          <p14:tracePt t="2912" x="2374900" y="3005138"/>
          <p14:tracePt t="2933" x="2384425" y="3005138"/>
          <p14:tracePt t="2940" x="2409825" y="3005138"/>
          <p14:tracePt t="2947" x="2436813" y="3005138"/>
          <p14:tracePt t="2958" x="2454275" y="3005138"/>
          <p14:tracePt t="2975" x="2489200" y="3005138"/>
          <p14:tracePt t="2976" x="2497138" y="3005138"/>
          <p14:tracePt t="2994" x="2506663" y="3005138"/>
          <p14:tracePt t="3008" x="2524125" y="3005138"/>
          <p14:tracePt t="3025" x="2549525" y="3005138"/>
          <p14:tracePt t="3042" x="2559050" y="3005138"/>
          <p14:tracePt t="3058" x="2566988" y="3005138"/>
          <p14:tracePt t="3075" x="2593975" y="3005138"/>
          <p14:tracePt t="3093" x="2601913" y="3005138"/>
          <p14:tracePt t="3110" x="2628900" y="3005138"/>
          <p14:tracePt t="3111" x="2636838" y="3005138"/>
          <p14:tracePt t="3125" x="2646363" y="3005138"/>
          <p14:tracePt t="3144" x="2698750" y="3005138"/>
          <p14:tracePt t="3159" x="2803525" y="3005138"/>
          <p14:tracePt t="3162" x="2838450" y="3005138"/>
          <p14:tracePt t="3174" x="2898775" y="3005138"/>
          <p14:tracePt t="3192" x="2960688" y="3005138"/>
          <p14:tracePt t="3208" x="2995613" y="2997200"/>
          <p14:tracePt t="3224" x="3074988" y="2997200"/>
          <p14:tracePt t="3242" x="3214688" y="2987675"/>
          <p14:tracePt t="3259" x="3414713" y="2979738"/>
          <p14:tracePt t="3274" x="3529013" y="2979738"/>
          <p14:tracePt t="3294" x="3616325" y="2979738"/>
          <p14:tracePt t="3308" x="3633788" y="2979738"/>
          <p14:tracePt t="3311" x="3651250" y="2979738"/>
          <p14:tracePt t="3324" x="3676650" y="2979738"/>
          <p14:tracePt t="3343" x="3686175" y="2979738"/>
          <p14:tracePt t="3373" x="3694113" y="2979738"/>
          <p14:tracePt t="4060" x="3721100" y="2979738"/>
          <p14:tracePt t="4066" x="3746500" y="2979738"/>
          <p14:tracePt t="4074" x="3790950" y="2979738"/>
          <p14:tracePt t="4091" x="3851275" y="2979738"/>
          <p14:tracePt t="4108" x="3938588" y="2970213"/>
          <p14:tracePt t="4125" x="4070350" y="2970213"/>
          <p14:tracePt t="4142" x="4235450" y="2970213"/>
          <p14:tracePt t="4159" x="4471988" y="2979738"/>
          <p14:tracePt t="4174" x="4619625" y="2979738"/>
          <p14:tracePt t="4191" x="4733925" y="2997200"/>
          <p14:tracePt t="4209" x="4891088" y="2997200"/>
          <p14:tracePt t="4225" x="4960938" y="2997200"/>
          <p14:tracePt t="4242" x="5021263" y="2987675"/>
          <p14:tracePt t="4243" x="5083175" y="2987675"/>
          <p14:tracePt t="4258" x="5160963" y="2970213"/>
          <p14:tracePt t="4275" x="5257800" y="2944813"/>
          <p14:tracePt t="4292" x="5387975" y="2909888"/>
          <p14:tracePt t="4308" x="5440363" y="2909888"/>
          <p14:tracePt t="4309" x="5475288" y="2900363"/>
          <p14:tracePt t="4325" x="5554663" y="2892425"/>
          <p14:tracePt t="4343" x="5659438" y="2892425"/>
          <p14:tracePt t="4358" x="5719763" y="2892425"/>
          <p14:tracePt t="4375" x="5781675" y="2892425"/>
          <p14:tracePt t="4393" x="5859463" y="2892425"/>
          <p14:tracePt t="4408" x="5894388" y="2892425"/>
          <p14:tracePt t="4425" x="5938838" y="2892425"/>
          <p14:tracePt t="4442" x="5946775" y="2892425"/>
          <p14:tracePt t="4458" x="5956300" y="2892425"/>
          <p14:tracePt t="4527" x="5964238" y="2892425"/>
          <p14:tracePt t="5591" x="5903913" y="2892425"/>
          <p14:tracePt t="5597" x="5807075" y="2892425"/>
          <p14:tracePt t="5609" x="5684838" y="2892425"/>
          <p14:tracePt t="5612" x="5545138" y="2892425"/>
          <p14:tracePt t="5625" x="5414963" y="2892425"/>
          <p14:tracePt t="5627" x="5248275" y="2892425"/>
          <p14:tracePt t="5641" x="4908550" y="2882900"/>
          <p14:tracePt t="5660" x="4506913" y="2900363"/>
          <p14:tracePt t="5663" x="4340225" y="2927350"/>
          <p14:tracePt t="5676" x="3983038" y="2952750"/>
          <p14:tracePt t="5691" x="3641725" y="3005138"/>
          <p14:tracePt t="5710" x="3397250" y="3074988"/>
          <p14:tracePt t="5711" x="3309938" y="3101975"/>
          <p14:tracePt t="5725" x="3205163" y="3136900"/>
          <p14:tracePt t="5727" x="3100388" y="3179763"/>
          <p14:tracePt t="5742" x="2960688" y="3232150"/>
          <p14:tracePt t="5758" x="2855913" y="3284538"/>
          <p14:tracePt t="5775" x="2803525" y="3311525"/>
          <p14:tracePt t="5776" x="2786063" y="3319463"/>
          <p14:tracePt t="5792" x="2759075" y="3328988"/>
          <p14:tracePt t="5809" x="2733675" y="3354388"/>
          <p14:tracePt t="5810" x="2716213" y="3354388"/>
          <p14:tracePt t="5825" x="2681288" y="3363913"/>
          <p14:tracePt t="5841" x="2646363" y="3371850"/>
          <p14:tracePt t="5858" x="2619375" y="3381375"/>
          <p14:tracePt t="5874" x="2593975" y="3381375"/>
          <p14:tracePt t="5891" x="2532063" y="3389313"/>
          <p14:tracePt t="5909" x="2479675" y="3389313"/>
          <p14:tracePt t="5925" x="2444750" y="3398838"/>
          <p14:tracePt t="5942" x="2427288" y="3398838"/>
          <p14:tracePt t="5959" x="2392363" y="3416300"/>
          <p14:tracePt t="5975" x="2357438" y="3441700"/>
          <p14:tracePt t="5992" x="2332038" y="3459163"/>
          <p14:tracePt t="6009" x="2217738" y="3521075"/>
          <p14:tracePt t="6026" x="2174875" y="3538538"/>
          <p14:tracePt t="6041" x="2122488" y="3556000"/>
          <p14:tracePt t="6059" x="2105025" y="3556000"/>
          <p14:tracePt t="6060" x="2078038" y="3563938"/>
          <p14:tracePt t="6075" x="2043113" y="3573463"/>
          <p14:tracePt t="6092" x="2035175" y="3581400"/>
          <p14:tracePt t="6093" x="2025650" y="3581400"/>
          <p14:tracePt t="6109" x="2017713" y="3590925"/>
          <p14:tracePt t="6125" x="2008188" y="3590925"/>
          <p14:tracePt t="6144" x="2000250" y="3598863"/>
          <p14:tracePt t="6159" x="1982788" y="3598863"/>
          <p14:tracePt t="6194" x="1973263" y="3598863"/>
          <p14:tracePt t="6208" x="1965325" y="3598863"/>
          <p14:tracePt t="6282" x="1955800" y="3598863"/>
          <p14:tracePt t="6414" x="1955800" y="3608388"/>
          <p14:tracePt t="6427" x="1973263" y="3608388"/>
          <p14:tracePt t="6434" x="1982788" y="3616325"/>
          <p14:tracePt t="6443" x="2025650" y="3625850"/>
          <p14:tracePt t="6461" x="2122488" y="3625850"/>
          <p14:tracePt t="6462" x="2157413" y="3625850"/>
          <p14:tracePt t="6477" x="2200275" y="3625850"/>
          <p14:tracePt t="6478" x="2235200" y="3633788"/>
          <p14:tracePt t="6495" x="2322513" y="3633788"/>
          <p14:tracePt t="6497" x="2366963" y="3633788"/>
          <p14:tracePt t="6512" x="2401888" y="3633788"/>
          <p14:tracePt t="6514" x="2454275" y="3633788"/>
          <p14:tracePt t="6525" x="2514600" y="3633788"/>
          <p14:tracePt t="6526" x="2601913" y="3651250"/>
          <p14:tracePt t="6543" x="2724150" y="3651250"/>
          <p14:tracePt t="6562" x="2898775" y="3660775"/>
          <p14:tracePt t="6577" x="3021013" y="3668713"/>
          <p14:tracePt t="6594" x="3144838" y="3668713"/>
          <p14:tracePt t="6611" x="3284538" y="3668713"/>
          <p14:tracePt t="6612" x="3336925" y="3668713"/>
          <p14:tracePt t="6627" x="3449638" y="3668713"/>
          <p14:tracePt t="6646" x="3511550" y="3660775"/>
          <p14:tracePt t="6648" x="3546475" y="3651250"/>
          <p14:tracePt t="6663" x="3563938" y="3651250"/>
          <p14:tracePt t="6677" x="3563938" y="3643313"/>
          <p14:tracePt t="6681" x="3571875" y="3643313"/>
          <p14:tracePt t="6718" x="3581400" y="3643313"/>
          <p14:tracePt t="6754" x="3589338" y="3643313"/>
          <p14:tracePt t="6775" x="3606800" y="3643313"/>
          <p14:tracePt t="6781" x="3633788" y="3643313"/>
          <p14:tracePt t="6795" x="3703638" y="3651250"/>
          <p14:tracePt t="6812" x="3790950" y="3660775"/>
          <p14:tracePt t="6826" x="3878263" y="3660775"/>
          <p14:tracePt t="6845" x="3990975" y="3668713"/>
          <p14:tracePt t="6861" x="4105275" y="3668713"/>
          <p14:tracePt t="6876" x="4227513" y="3668713"/>
          <p14:tracePt t="6895" x="4437063" y="3660775"/>
          <p14:tracePt t="6910" x="4559300" y="3643313"/>
          <p14:tracePt t="6926" x="4681538" y="3616325"/>
          <p14:tracePt t="6946" x="4821238" y="3573463"/>
          <p14:tracePt t="6962" x="4916488" y="3556000"/>
          <p14:tracePt t="6981" x="5013325" y="3538538"/>
          <p14:tracePt t="6984" x="5056188" y="3538538"/>
          <p14:tracePt t="6993" x="5091113" y="3538538"/>
          <p14:tracePt t="6994" x="5108575" y="3538538"/>
          <p14:tracePt t="7010" x="5153025" y="3538538"/>
          <p14:tracePt t="7012" x="5178425" y="3538538"/>
          <p14:tracePt t="7030" x="5240338" y="3546475"/>
          <p14:tracePt t="7031" x="5265738" y="3546475"/>
          <p14:tracePt t="7046" x="5275263" y="3556000"/>
          <p14:tracePt t="7048" x="5300663" y="3556000"/>
          <p14:tracePt t="7062" x="5310188" y="3556000"/>
          <p14:tracePt t="7064" x="5310188" y="3573463"/>
          <p14:tracePt t="7065" x="5318125" y="3573463"/>
          <p14:tracePt t="7080" x="5327650" y="3573463"/>
          <p14:tracePt t="7101" x="5335588" y="3573463"/>
          <p14:tracePt t="7598" x="5353050" y="3573463"/>
          <p14:tracePt t="7605" x="5362575" y="3573463"/>
          <p14:tracePt t="7611" x="5370513" y="3581400"/>
          <p14:tracePt t="7626" x="5387975" y="3581400"/>
          <p14:tracePt t="7627" x="5405438" y="3581400"/>
          <p14:tracePt t="7645" x="5449888" y="3590925"/>
          <p14:tracePt t="7647" x="5457825" y="3590925"/>
          <p14:tracePt t="7663" x="5510213" y="3590925"/>
          <p14:tracePt t="7676" x="5545138" y="3590925"/>
          <p14:tracePt t="7695" x="5624513" y="3598863"/>
          <p14:tracePt t="7697" x="5676900" y="3608388"/>
          <p14:tracePt t="7711" x="5754688" y="3608388"/>
          <p14:tracePt t="7726" x="5789613" y="3608388"/>
          <p14:tracePt t="7728" x="5816600" y="3608388"/>
          <p14:tracePt t="7745" x="5868988" y="3616325"/>
          <p14:tracePt t="7747" x="5886450" y="3616325"/>
          <p14:tracePt t="7760" x="5929313" y="3616325"/>
          <p14:tracePt t="7775" x="5956300" y="3616325"/>
          <p14:tracePt t="7794" x="5964238" y="3616325"/>
          <p14:tracePt t="7795" x="5991225" y="3616325"/>
          <p14:tracePt t="7813" x="5999163" y="3616325"/>
          <p14:tracePt t="7827" x="6034088" y="3616325"/>
          <p14:tracePt t="7845" x="6061075" y="3616325"/>
          <p14:tracePt t="7874" x="6069013" y="3616325"/>
          <p14:tracePt t="7887" x="6078538" y="3616325"/>
          <p14:tracePt t="7959" x="6086475" y="3625850"/>
          <p14:tracePt t="8016" x="6096000" y="3625850"/>
          <p14:tracePt t="8093" x="6113463" y="3625850"/>
          <p14:tracePt t="8100" x="6148388" y="3633788"/>
          <p14:tracePt t="8111" x="6165850" y="3633788"/>
          <p14:tracePt t="8128" x="6280150" y="3633788"/>
          <p14:tracePt t="8143" x="6402388" y="3660775"/>
          <p14:tracePt t="8161" x="6550025" y="3668713"/>
          <p14:tracePt t="8177" x="6856413" y="3678238"/>
          <p14:tracePt t="8192" x="6969125" y="3678238"/>
          <p14:tracePt t="8193" x="7073900" y="3678238"/>
          <p14:tracePt t="8208" x="7223125" y="3678238"/>
          <p14:tracePt t="8226" x="7327900" y="3678238"/>
          <p14:tracePt t="8227" x="7353300" y="3678238"/>
          <p14:tracePt t="8242" x="7388225" y="3678238"/>
          <p14:tracePt t="8260" x="7397750" y="3686175"/>
          <p14:tracePt t="8276" x="7405688" y="3686175"/>
          <p14:tracePt t="8297" x="7415213" y="3686175"/>
          <p14:tracePt t="8308" x="7415213" y="3695700"/>
          <p14:tracePt t="8343" x="7415213" y="3703638"/>
          <p14:tracePt t="8418" x="7423150" y="3703638"/>
          <p14:tracePt t="8474" x="7423150" y="3713163"/>
          <p14:tracePt t="17428" x="7370763" y="3678238"/>
          <p14:tracePt t="17432" x="7265988" y="3633788"/>
          <p14:tracePt t="17451" x="7021513" y="3521075"/>
          <p14:tracePt t="17461" x="6769100" y="3416300"/>
          <p14:tracePt t="17477" x="6515100" y="3302000"/>
          <p14:tracePt t="17493" x="6270625" y="3206750"/>
          <p14:tracePt t="17497" x="6157913" y="3162300"/>
          <p14:tracePt t="17509" x="6043613" y="3127375"/>
          <p14:tracePt t="17513" x="5938838" y="3067050"/>
          <p14:tracePt t="17526" x="5754688" y="2970213"/>
          <p14:tracePt t="17543" x="5597525" y="2892425"/>
          <p14:tracePt t="17547" x="5519738" y="2840038"/>
          <p14:tracePt t="17561" x="5353050" y="2733675"/>
          <p14:tracePt t="17577" x="5187950" y="2663825"/>
          <p14:tracePt t="17594" x="5003800" y="2593975"/>
          <p14:tracePt t="17597" x="4926013" y="2586038"/>
          <p14:tracePt t="17611" x="4776788" y="2576513"/>
          <p14:tracePt t="17626" x="4602163" y="2559050"/>
          <p14:tracePt t="17644" x="4462463" y="2533650"/>
          <p14:tracePt t="17647" x="4410075" y="2533650"/>
          <p14:tracePt t="17661" x="4314825" y="2533650"/>
          <p14:tracePt t="17677" x="4252913" y="2533650"/>
          <p14:tracePt t="17693" x="4183063" y="2541588"/>
          <p14:tracePt t="17712" x="4025900" y="2541588"/>
          <p14:tracePt t="17727" x="3886200" y="2551113"/>
          <p14:tracePt t="17743" x="3790950" y="2576513"/>
          <p14:tracePt t="17746" x="3746500" y="2576513"/>
          <p14:tracePt t="17760" x="3729038" y="2586038"/>
          <p14:tracePt t="17763" x="3703638" y="2586038"/>
          <p14:tracePt t="17777" x="3651250" y="2611438"/>
          <p14:tracePt t="17780" x="3624263" y="2638425"/>
          <p14:tracePt t="17795" x="3529013" y="2743200"/>
          <p14:tracePt t="17809" x="3424238" y="2865438"/>
          <p14:tracePt t="17828" x="3309938" y="2979738"/>
          <p14:tracePt t="17832" x="3257550" y="3014663"/>
          <p14:tracePt t="17843" x="3222625" y="3067050"/>
          <p14:tracePt t="17844" x="3197225" y="3092450"/>
          <p14:tracePt t="17859" x="3127375" y="3136900"/>
          <p14:tracePt t="17876" x="3109913" y="3171825"/>
          <p14:tracePt t="17892" x="3092450" y="3189288"/>
          <p14:tracePt t="17894" x="3082925" y="3197225"/>
          <p14:tracePt t="17910" x="3074988" y="3224213"/>
          <p14:tracePt t="17927" x="3074988" y="3259138"/>
          <p14:tracePt t="17928" x="3092450" y="3267075"/>
          <p14:tracePt t="17944" x="3179763" y="3346450"/>
          <p14:tracePt t="17960" x="3292475" y="3424238"/>
          <p14:tracePt t="17977" x="3432175" y="3441700"/>
          <p14:tracePt t="17978" x="3467100" y="3441700"/>
          <p14:tracePt t="17994" x="3511550" y="3441700"/>
          <p14:tracePt t="17996" x="3546475" y="3433763"/>
          <p14:tracePt t="18010" x="3598863" y="3398838"/>
          <p14:tracePt t="18026" x="3651250" y="3294063"/>
          <p14:tracePt t="18027" x="3686175" y="3214688"/>
          <p14:tracePt t="18043" x="3694113" y="3154363"/>
          <p14:tracePt t="18059" x="3659188" y="2944813"/>
          <p14:tracePt t="18076" x="3624263" y="2830513"/>
          <p14:tracePt t="18077" x="3589338" y="2795588"/>
          <p14:tracePt t="18093" x="3511550" y="2733675"/>
          <p14:tracePt t="18093" x="3414713" y="2690813"/>
          <p14:tracePt t="18108" x="3292475" y="2628900"/>
          <p14:tracePt t="18125" x="3179763" y="2603500"/>
          <p14:tracePt t="18126" x="3144838" y="2593975"/>
          <p14:tracePt t="18141" x="3092450" y="2586038"/>
          <p14:tracePt t="18159" x="3057525" y="2586038"/>
          <p14:tracePt t="18174" x="3030538" y="2593975"/>
          <p14:tracePt t="18191" x="2968625" y="2708275"/>
          <p14:tracePt t="18208" x="2968625" y="2795588"/>
          <p14:tracePt t="18225" x="2978150" y="2900363"/>
          <p14:tracePt t="18241" x="2995613" y="2962275"/>
          <p14:tracePt t="18258" x="3013075" y="2997200"/>
          <p14:tracePt t="18275" x="3021013" y="3032125"/>
          <p14:tracePt t="18276" x="3038475" y="3040063"/>
          <p14:tracePt t="18292" x="3082925" y="3057525"/>
          <p14:tracePt t="18310" x="3082925" y="3067050"/>
          <p14:tracePt t="18327" x="3092450" y="3067050"/>
          <p14:tracePt t="18344" x="3100388" y="3074988"/>
          <p14:tracePt t="18398" x="3109913" y="3074988"/>
          <p14:tracePt t="18461" x="3127375" y="3074988"/>
          <p14:tracePt t="18481" x="3127375" y="3084513"/>
          <p14:tracePt t="18503" x="3135313" y="3084513"/>
          <p14:tracePt t="18510" x="3152775" y="3092450"/>
          <p14:tracePt t="18518" x="3170238" y="3101975"/>
          <p14:tracePt t="18525" x="3205163" y="3109913"/>
          <p14:tracePt t="18545" x="3354388" y="3144838"/>
          <p14:tracePt t="18563" x="3467100" y="3197225"/>
          <p14:tracePt t="18576" x="3633788" y="3259138"/>
          <p14:tracePt t="18594" x="3878263" y="3354388"/>
          <p14:tracePt t="18595" x="4017963" y="3389313"/>
          <p14:tracePt t="18613" x="4402138" y="3486150"/>
          <p14:tracePt t="18616" x="4584700" y="3556000"/>
          <p14:tracePt t="18626" x="4794250" y="3616325"/>
          <p14:tracePt t="18644" x="5257800" y="3765550"/>
          <p14:tracePt t="18661" x="5457825" y="3835400"/>
          <p14:tracePt t="18677" x="5607050" y="3878263"/>
          <p14:tracePt t="18679" x="5659438" y="3887788"/>
          <p14:tracePt t="18694" x="5737225" y="3922713"/>
          <p14:tracePt t="18708" x="5789613" y="3940175"/>
          <p14:tracePt t="18724" x="5824538" y="3948113"/>
          <p14:tracePt t="18742" x="5876925" y="3965575"/>
          <p14:tracePt t="18743" x="5894388" y="3965575"/>
          <p14:tracePt t="18758" x="5946775" y="3983038"/>
          <p14:tracePt t="18775" x="6016625" y="4017963"/>
          <p14:tracePt t="18792" x="6140450" y="4062413"/>
          <p14:tracePt t="18808" x="6227763" y="4105275"/>
          <p14:tracePt t="18824" x="6323013" y="4141788"/>
          <p14:tracePt t="18843" x="6437313" y="4202113"/>
          <p14:tracePt t="18863" x="6507163" y="4246563"/>
          <p14:tracePt t="18865" x="6532563" y="4254500"/>
          <p14:tracePt t="18877" x="6559550" y="4281488"/>
          <p14:tracePt t="18879" x="6584950" y="4298950"/>
          <p14:tracePt t="18894" x="6611938" y="4324350"/>
          <p14:tracePt t="18912" x="6629400" y="4333875"/>
          <p14:tracePt t="18928" x="6646863" y="4341813"/>
          <p14:tracePt t="18946" x="6654800" y="4341813"/>
          <p14:tracePt t="18961" x="6654800" y="4359275"/>
          <p14:tracePt t="19328" x="6577013" y="4394200"/>
          <p14:tracePt t="19338" x="6288088" y="4508500"/>
          <p14:tracePt t="19346" x="6130925" y="4578350"/>
          <p14:tracePt t="19360" x="5946775" y="4648200"/>
          <p14:tracePt t="19362" x="5772150" y="4691063"/>
          <p14:tracePt t="19376" x="5405438" y="4795838"/>
          <p14:tracePt t="19392" x="5038725" y="4865688"/>
          <p14:tracePt t="19409" x="4419600" y="4970463"/>
          <p14:tracePt t="19426" x="4008438" y="4997450"/>
          <p14:tracePt t="19441" x="3659188" y="5049838"/>
          <p14:tracePt t="19460" x="3267075" y="5075238"/>
          <p14:tracePt t="19475" x="3065463" y="5075238"/>
          <p14:tracePt t="19492" x="2890838" y="5057775"/>
          <p14:tracePt t="19509" x="2689225" y="5032375"/>
          <p14:tracePt t="19525" x="2601913" y="5014913"/>
          <p14:tracePt t="19542" x="2506663" y="5005388"/>
          <p14:tracePt t="19559" x="2366963" y="4979988"/>
          <p14:tracePt t="19576" x="2322513" y="4970463"/>
          <p14:tracePt t="19593" x="2287588" y="4953000"/>
          <p14:tracePt t="19611" x="2252663" y="4927600"/>
          <p14:tracePt t="19626" x="2200275" y="4900613"/>
          <p14:tracePt t="19642" x="2095500" y="4857750"/>
          <p14:tracePt t="19659" x="2060575" y="4848225"/>
          <p14:tracePt t="19660" x="1990725" y="4848225"/>
          <p14:tracePt t="19676" x="1903413" y="4830763"/>
          <p14:tracePt t="19693" x="1825625" y="4830763"/>
          <p14:tracePt t="19709" x="1798638" y="4830763"/>
          <p14:tracePt t="19726" x="1763713" y="4830763"/>
          <p14:tracePt t="19742" x="1728788" y="4830763"/>
          <p14:tracePt t="19761" x="1720850" y="4830763"/>
          <p14:tracePt t="19776" x="1711325" y="4830763"/>
          <p14:tracePt t="19792" x="1703388" y="4830763"/>
          <p14:tracePt t="19808" x="1693863" y="4830763"/>
          <p14:tracePt t="19835" x="1693863" y="4840288"/>
          <p14:tracePt t="19870" x="1693863" y="4848225"/>
          <p14:tracePt t="19909" x="1693863" y="4857750"/>
          <p14:tracePt t="20062" x="1693863" y="4865688"/>
          <p14:tracePt t="20076" x="1711325" y="4865688"/>
          <p14:tracePt t="20083" x="1738313" y="4875213"/>
          <p14:tracePt t="20092" x="1816100" y="4883150"/>
          <p14:tracePt t="20111" x="2052638" y="4865688"/>
          <p14:tracePt t="20126" x="2130425" y="4865688"/>
          <p14:tracePt t="20127" x="2200275" y="4865688"/>
          <p14:tracePt t="20145" x="2349500" y="4857750"/>
          <p14:tracePt t="20147" x="2427288" y="4857750"/>
          <p14:tracePt t="20161" x="2541588" y="4857750"/>
          <p14:tracePt t="20163" x="2628900" y="4875213"/>
          <p14:tracePt t="20176" x="2794000" y="4900613"/>
          <p14:tracePt t="20193" x="2908300" y="4935538"/>
          <p14:tracePt t="20195" x="2943225" y="4945063"/>
          <p14:tracePt t="20212" x="3003550" y="4962525"/>
          <p14:tracePt t="20213" x="3048000" y="4970463"/>
          <p14:tracePt t="20227" x="3117850" y="4979988"/>
          <p14:tracePt t="20243" x="3179763" y="4987925"/>
          <p14:tracePt t="20260" x="3232150" y="4987925"/>
          <p14:tracePt t="20276" x="3275013" y="4997450"/>
          <p14:tracePt t="20294" x="3284538" y="4997450"/>
          <p14:tracePt t="20308" x="3292475" y="4997450"/>
          <p14:tracePt t="20325" x="3302000" y="4997450"/>
          <p14:tracePt t="20341" x="3309938" y="4997450"/>
          <p14:tracePt t="20373" x="3319463" y="4997450"/>
          <p14:tracePt t="20402" x="3327400" y="4997450"/>
          <p14:tracePt t="20416" x="3336925" y="4997450"/>
          <p14:tracePt t="20423" x="3344863" y="4997450"/>
          <p14:tracePt t="20431" x="3362325" y="4997450"/>
          <p14:tracePt t="20450" x="3406775" y="5005388"/>
          <p14:tracePt t="20452" x="3449638" y="5005388"/>
          <p14:tracePt t="20462" x="3494088" y="5005388"/>
          <p14:tracePt t="20476" x="3616325" y="5005388"/>
          <p14:tracePt t="20492" x="3721100" y="5005388"/>
          <p14:tracePt t="20493" x="3756025" y="5005388"/>
          <p14:tracePt t="20507" x="3808413" y="5005388"/>
          <p14:tracePt t="20525" x="3843338" y="5005388"/>
          <p14:tracePt t="20542" x="3868738" y="5005388"/>
          <p14:tracePt t="20560" x="3878263" y="5005388"/>
          <p14:tracePt t="20576" x="3886200" y="5005388"/>
          <p14:tracePt t="20601" x="3895725" y="5005388"/>
          <p14:tracePt t="20636" x="3903663" y="5005388"/>
          <p14:tracePt t="20664" x="3930650" y="5005388"/>
          <p14:tracePt t="20671" x="3948113" y="5005388"/>
          <p14:tracePt t="20677" x="3983038" y="5005388"/>
          <p14:tracePt t="20692" x="4105275" y="4997450"/>
          <p14:tracePt t="20709" x="4183063" y="4987925"/>
          <p14:tracePt t="20726" x="4244975" y="4979988"/>
          <p14:tracePt t="20727" x="4270375" y="4979988"/>
          <p14:tracePt t="20743" x="4322763" y="4979988"/>
          <p14:tracePt t="20757" x="4375150" y="4970463"/>
          <p14:tracePt t="20776" x="4454525" y="4970463"/>
          <p14:tracePt t="20776" x="4489450" y="4970463"/>
          <p14:tracePt t="20791" x="4567238" y="4970463"/>
          <p14:tracePt t="20808" x="4664075" y="4970463"/>
          <p14:tracePt t="20825" x="4733925" y="4970463"/>
          <p14:tracePt t="20826" x="4776788" y="4970463"/>
          <p14:tracePt t="20841" x="4811713" y="4970463"/>
          <p14:tracePt t="20859" x="4864100" y="4953000"/>
          <p14:tracePt t="20861" x="4881563" y="4953000"/>
          <p14:tracePt t="20877" x="4960938" y="4953000"/>
          <p14:tracePt t="20896" x="5030788" y="4945063"/>
          <p14:tracePt t="20913" x="5108575" y="4945063"/>
          <p14:tracePt t="20927" x="5160963" y="4935538"/>
          <p14:tracePt t="20944" x="5195888" y="4927600"/>
          <p14:tracePt t="20962" x="5222875" y="4918075"/>
          <p14:tracePt t="20978" x="5230813" y="4918075"/>
          <p14:tracePt t="20995" x="5240338" y="4918075"/>
          <p14:tracePt t="21011" x="5248275" y="4918075"/>
          <p14:tracePt t="21027" x="5257800" y="4918075"/>
          <p14:tracePt t="23762" x="5292725" y="4900613"/>
          <p14:tracePt t="23769" x="5327650" y="4892675"/>
          <p14:tracePt t="23776" x="5370513" y="4875213"/>
          <p14:tracePt t="23795" x="5457825" y="4822825"/>
          <p14:tracePt t="23796" x="5502275" y="4795838"/>
          <p14:tracePt t="23814" x="5589588" y="4718050"/>
          <p14:tracePt t="23825" x="5702300" y="4578350"/>
          <p14:tracePt t="23843" x="5807075" y="4421188"/>
          <p14:tracePt t="23845" x="5851525" y="4316413"/>
          <p14:tracePt t="23860" x="5911850" y="4202113"/>
          <p14:tracePt t="23861" x="5946775" y="4070350"/>
          <p14:tracePt t="23875" x="6034088" y="3800475"/>
          <p14:tracePt t="23892" x="6061075" y="3503613"/>
          <p14:tracePt t="23894" x="6069013" y="3371850"/>
          <p14:tracePt t="23908" x="6069013" y="3241675"/>
          <p14:tracePt t="23909" x="6069013" y="3119438"/>
          <p14:tracePt t="23924" x="6043613" y="2917825"/>
          <p14:tracePt t="23943" x="5973763" y="2698750"/>
          <p14:tracePt t="23945" x="5929313" y="2611438"/>
          <p14:tracePt t="23959" x="5886450" y="2506663"/>
          <p14:tracePt t="23961" x="5834063" y="2411413"/>
          <p14:tracePt t="23974" x="5719763" y="2236788"/>
          <p14:tracePt t="23991" x="5580063" y="2044700"/>
          <p14:tracePt t="24008" x="5370513" y="1870075"/>
          <p14:tracePt t="24025" x="5065713" y="1660525"/>
          <p14:tracePt t="24042" x="4891088" y="1555750"/>
          <p14:tracePt t="24043" x="4794250" y="1528763"/>
          <p14:tracePt t="24058" x="4629150" y="1458913"/>
          <p14:tracePt t="24075" x="4471988" y="1416050"/>
          <p14:tracePt t="24092" x="4322763" y="1389063"/>
          <p14:tracePt t="24108" x="4113213" y="1362075"/>
          <p14:tracePt t="24125" x="3990975" y="1354138"/>
          <p14:tracePt t="24142" x="3886200" y="1354138"/>
          <p14:tracePt t="24142" x="3798888" y="1354138"/>
          <p14:tracePt t="24158" x="3676650" y="1371600"/>
          <p14:tracePt t="24175" x="3571875" y="1381125"/>
          <p14:tracePt t="24192" x="3414713" y="1416050"/>
          <p14:tracePt t="24208" x="3214688" y="1493838"/>
          <p14:tracePt t="24226" x="3074988" y="1546225"/>
          <p14:tracePt t="24227" x="3003550" y="1590675"/>
          <p14:tracePt t="24243" x="2933700" y="1625600"/>
          <p14:tracePt t="24258" x="2873375" y="1668463"/>
          <p14:tracePt t="24277" x="2811463" y="1720850"/>
          <p14:tracePt t="24278" x="2786063" y="1765300"/>
          <p14:tracePt t="24292" x="2671763" y="1860550"/>
          <p14:tracePt t="24308" x="2549525" y="1992313"/>
          <p14:tracePt t="24326" x="2419350" y="2201863"/>
          <p14:tracePt t="24343" x="2349500" y="2359025"/>
          <p14:tracePt t="24358" x="2305050" y="2498725"/>
          <p14:tracePt t="24376" x="2262188" y="2655888"/>
          <p14:tracePt t="24377" x="2252663" y="2716213"/>
          <p14:tracePt t="24391" x="2235200" y="2813050"/>
          <p14:tracePt t="24408" x="2235200" y="2882900"/>
          <p14:tracePt t="24425" x="2235200" y="2935288"/>
          <p14:tracePt t="24426" x="2235200" y="2970213"/>
          <p14:tracePt t="24441" x="2244725" y="3014663"/>
          <p14:tracePt t="24462" x="2279650" y="3101975"/>
          <p14:tracePt t="24475" x="2332038" y="3189288"/>
          <p14:tracePt t="24493" x="2392363" y="3259138"/>
          <p14:tracePt t="24510" x="2444750" y="3319463"/>
          <p14:tracePt t="24510" x="2479675" y="3354388"/>
          <p14:tracePt t="24526" x="2549525" y="3441700"/>
          <p14:tracePt t="24542" x="2646363" y="3538538"/>
          <p14:tracePt t="24558" x="2716213" y="3625850"/>
          <p14:tracePt t="24575" x="2846388" y="3748088"/>
          <p14:tracePt t="24591" x="2951163" y="3808413"/>
          <p14:tracePt t="24609" x="3048000" y="3860800"/>
          <p14:tracePt t="24610" x="3100388" y="3870325"/>
          <p14:tracePt t="24625" x="3162300" y="3887788"/>
          <p14:tracePt t="24644" x="3327400" y="3905250"/>
          <p14:tracePt t="24661" x="3502025" y="3905250"/>
          <p14:tracePt t="24674" x="3616325" y="3887788"/>
          <p14:tracePt t="24694" x="3721100" y="3870325"/>
          <p14:tracePt t="24695" x="3798888" y="3852863"/>
          <p14:tracePt t="24709" x="3851275" y="3817938"/>
          <p14:tracePt t="24711" x="3921125" y="3800475"/>
          <p14:tracePt t="24724" x="4070350" y="3738563"/>
          <p14:tracePt t="24743" x="4227513" y="3651250"/>
          <p14:tracePt t="24745" x="4287838" y="3608388"/>
          <p14:tracePt t="24759" x="4437063" y="3521075"/>
          <p14:tracePt t="24775" x="4567238" y="3433763"/>
          <p14:tracePt t="24793" x="4646613" y="3363913"/>
          <p14:tracePt t="24794" x="4681538" y="3336925"/>
          <p14:tracePt t="24809" x="4724400" y="3267075"/>
          <p14:tracePt t="24812" x="4768850" y="3232150"/>
          <p14:tracePt t="24825" x="4803775" y="3144838"/>
          <p14:tracePt t="24843" x="4829175" y="3032125"/>
          <p14:tracePt t="24845" x="4838700" y="2997200"/>
          <p14:tracePt t="24859" x="4864100" y="2917825"/>
          <p14:tracePt t="24875" x="4873625" y="2847975"/>
          <p14:tracePt t="24893" x="4873625" y="2795588"/>
          <p14:tracePt t="24894" x="4856163" y="2770188"/>
          <p14:tracePt t="24908" x="4846638" y="2733675"/>
          <p14:tracePt t="24926" x="4803775" y="2655888"/>
          <p14:tracePt t="24944" x="4733925" y="2568575"/>
          <p14:tracePt t="24958" x="4706938" y="2533650"/>
          <p14:tracePt t="24975" x="4637088" y="2446338"/>
          <p14:tracePt t="24992" x="4594225" y="2401888"/>
          <p14:tracePt t="25008" x="4524375" y="2341563"/>
          <p14:tracePt t="25026" x="4410075" y="2262188"/>
          <p14:tracePt t="25029" x="4375150" y="2236788"/>
          <p14:tracePt t="25042" x="4322763" y="2201863"/>
          <p14:tracePt t="25043" x="4287838" y="2174875"/>
          <p14:tracePt t="25059" x="4200525" y="2139950"/>
          <p14:tracePt t="25076" x="4105275" y="2097088"/>
          <p14:tracePt t="25094" x="3990975" y="2070100"/>
          <p14:tracePt t="25108" x="3913188" y="2070100"/>
          <p14:tracePt t="25125" x="3808413" y="2105025"/>
          <p14:tracePt t="25142" x="3703638" y="2122488"/>
          <p14:tracePt t="25158" x="3571875" y="2157413"/>
          <p14:tracePt t="25176" x="3484563" y="2209800"/>
          <p14:tracePt t="25177" x="3424238" y="2227263"/>
          <p14:tracePt t="25192" x="3389313" y="2244725"/>
          <p14:tracePt t="25208" x="3197225" y="2341563"/>
          <p14:tracePt t="25226" x="3117850" y="2393950"/>
          <p14:tracePt t="25227" x="3092450" y="2419350"/>
          <p14:tracePt t="25243" x="3030538" y="2498725"/>
          <p14:tracePt t="25258" x="2968625" y="2586038"/>
          <p14:tracePt t="25276" x="2873375" y="2725738"/>
          <p14:tracePt t="25291" x="2820988" y="2813050"/>
          <p14:tracePt t="25309" x="2751138" y="2909888"/>
          <p14:tracePt t="25326" x="2689225" y="3040063"/>
          <p14:tracePt t="25342" x="2654300" y="3119438"/>
          <p14:tracePt t="25360" x="2636838" y="3197225"/>
          <p14:tracePt t="25361" x="2636838" y="3232150"/>
          <p14:tracePt t="25376" x="2663825" y="3276600"/>
          <p14:tracePt t="25392" x="2681288" y="3319463"/>
          <p14:tracePt t="25408" x="2689225" y="3346450"/>
          <p14:tracePt t="25425" x="2706688" y="3363913"/>
          <p14:tracePt t="25441" x="2751138" y="3416300"/>
          <p14:tracePt t="25462" x="2768600" y="3451225"/>
          <p14:tracePt t="25463" x="2786063" y="3468688"/>
          <p14:tracePt t="25476" x="2820988" y="3503613"/>
          <p14:tracePt t="25491" x="2838450" y="3538538"/>
          <p14:tracePt t="25508" x="2863850" y="3573463"/>
          <p14:tracePt t="25526" x="2890838" y="3598863"/>
          <p14:tracePt t="25544" x="2908300" y="3625850"/>
          <p14:tracePt t="25561" x="2978150" y="3668713"/>
          <p14:tracePt t="25575" x="3003550" y="3686175"/>
          <p14:tracePt t="25592" x="3065463" y="3730625"/>
          <p14:tracePt t="25609" x="3109913" y="3748088"/>
          <p14:tracePt t="25625" x="3135313" y="3756025"/>
          <p14:tracePt t="25646" x="3152775" y="3765550"/>
          <p14:tracePt t="25658" x="3162300" y="3765550"/>
          <p14:tracePt t="25675" x="3170238" y="3765550"/>
          <p14:tracePt t="25708" x="3187700" y="3765550"/>
          <p14:tracePt t="25744" x="3197225" y="3765550"/>
          <p14:tracePt t="25772" x="3197225" y="3773488"/>
          <p14:tracePt t="25801" x="3205163" y="3773488"/>
          <p14:tracePt t="25822" x="3214688" y="3773488"/>
          <p14:tracePt t="25895" x="3222625" y="3773488"/>
          <p14:tracePt t="25966" x="3232150" y="3773488"/>
          <p14:tracePt t="25988" x="3240088" y="3773488"/>
          <p14:tracePt t="26015" x="3240088" y="3783013"/>
          <p14:tracePt t="26021" x="3249613" y="3783013"/>
          <p14:tracePt t="26057" x="3257550" y="3783013"/>
          <p14:tracePt t="26129" x="3257550" y="3808413"/>
          <p14:tracePt t="26134" x="3267075" y="3835400"/>
          <p14:tracePt t="26144" x="3267075" y="3852863"/>
          <p14:tracePt t="26162" x="3302000" y="4000500"/>
          <p14:tracePt t="26178" x="3344863" y="4097338"/>
          <p14:tracePt t="26193" x="3371850" y="4176713"/>
          <p14:tracePt t="26210" x="3397250" y="4237038"/>
          <p14:tracePt t="26211" x="3406775" y="4264025"/>
          <p14:tracePt t="26226" x="3414713" y="4289425"/>
          <p14:tracePt t="26227" x="3424238" y="4298950"/>
          <p14:tracePt t="26244" x="3432175" y="4341813"/>
          <p14:tracePt t="26259" x="3441700" y="4368800"/>
          <p14:tracePt t="26275" x="3441700" y="4421188"/>
          <p14:tracePt t="26294" x="3432175" y="4456113"/>
          <p14:tracePt t="26308" x="3414713" y="4508500"/>
          <p14:tracePt t="26325" x="3406775" y="4578350"/>
          <p14:tracePt t="26341" x="3397250" y="4613275"/>
          <p14:tracePt t="26358" x="3379788" y="4638675"/>
          <p14:tracePt t="26375" x="3371850" y="4648200"/>
          <p14:tracePt t="26393" x="3371850" y="4665663"/>
          <p14:tracePt t="26409" x="3344863" y="4673600"/>
          <p14:tracePt t="26411" x="3336925" y="4683125"/>
          <p14:tracePt t="26425" x="3302000" y="4708525"/>
          <p14:tracePt t="26443" x="3257550" y="4718050"/>
          <p14:tracePt t="26458" x="3214688" y="4718050"/>
          <p14:tracePt t="26461" x="3187700" y="4718050"/>
          <p14:tracePt t="26481" x="3162300" y="4718050"/>
          <p14:tracePt t="26482" x="3135313" y="4718050"/>
          <p14:tracePt t="26492" x="3100388" y="4718050"/>
          <p14:tracePt t="26508" x="3074988" y="4718050"/>
          <p14:tracePt t="26524" x="3048000" y="4718050"/>
          <p14:tracePt t="26544" x="3038475" y="4718050"/>
          <p14:tracePt t="26566" x="3038475" y="4700588"/>
          <p14:tracePt t="26580" x="3057525" y="4700588"/>
          <p14:tracePt t="26591" x="3100388" y="4691063"/>
          <p14:tracePt t="26608" x="3284538" y="4673600"/>
          <p14:tracePt t="26625" x="3414713" y="4656138"/>
          <p14:tracePt t="26641" x="3536950" y="4638675"/>
          <p14:tracePt t="26660" x="3721100" y="4630738"/>
          <p14:tracePt t="26677" x="3825875" y="4630738"/>
          <p14:tracePt t="26694" x="3895725" y="4630738"/>
          <p14:tracePt t="26694" x="3903663" y="4621213"/>
          <p14:tracePt t="26713" x="3930650" y="4621213"/>
          <p14:tracePt t="26716" x="3938588" y="4621213"/>
          <p14:tracePt t="26779" x="3903663" y="4595813"/>
          <p14:tracePt t="26786" x="3878263" y="4578350"/>
          <p14:tracePt t="26793" x="3833813" y="4560888"/>
          <p14:tracePt t="26809" x="3729038" y="4516438"/>
          <p14:tracePt t="26828" x="3633788" y="4481513"/>
          <p14:tracePt t="26829" x="3589338" y="4473575"/>
          <p14:tracePt t="26844" x="3529013" y="4464050"/>
          <p14:tracePt t="26859" x="3502025" y="4464050"/>
          <p14:tracePt t="26877" x="3494088" y="4464050"/>
          <p14:tracePt t="26927" x="3529013" y="4464050"/>
          <p14:tracePt t="26935" x="3589338" y="4481513"/>
          <p14:tracePt t="26942" x="3633788" y="4491038"/>
          <p14:tracePt t="26960" x="3773488" y="4533900"/>
          <p14:tracePt t="26978" x="4000500" y="4578350"/>
          <p14:tracePt t="26995" x="4148138" y="4603750"/>
          <p14:tracePt t="27012" x="4287838" y="4648200"/>
          <p14:tracePt t="27013" x="4349750" y="4656138"/>
          <p14:tracePt t="27027" x="4462463" y="4691063"/>
          <p14:tracePt t="27043" x="4506913" y="4700588"/>
          <p14:tracePt t="27044" x="4559300" y="4708525"/>
          <p14:tracePt t="27061" x="4611688" y="4718050"/>
          <p14:tracePt t="27062" x="4629150" y="4735513"/>
          <p14:tracePt t="27075" x="4637088" y="4735513"/>
          <p14:tracePt t="27092" x="4646613" y="4743450"/>
          <p14:tracePt t="27108" x="4654550" y="4743450"/>
          <p14:tracePt t="27133" x="4664075" y="4743450"/>
          <p14:tracePt t="27148" x="4664075" y="4752975"/>
          <p14:tracePt t="27183" x="4664075" y="4760913"/>
          <p14:tracePt t="27205" x="4681538" y="4760913"/>
          <p14:tracePt t="27243" x="4689475" y="4760913"/>
          <p14:tracePt t="27255" x="4689475" y="4770438"/>
          <p14:tracePt t="27299" x="4689475" y="4778375"/>
          <p14:tracePt t="27462" x="4699000" y="4778375"/>
          <p14:tracePt t="27525" x="4706938" y="4778375"/>
          <p14:tracePt t="27595" x="4716463" y="4778375"/>
          <p14:tracePt t="27616" x="4716463" y="4787900"/>
          <p14:tracePt t="27630" x="4724400" y="4787900"/>
          <p14:tracePt t="27672" x="4724400" y="4795838"/>
          <p14:tracePt t="27757" x="4733925" y="4795838"/>
          <p14:tracePt t="27885" x="4733925" y="4805363"/>
          <p14:tracePt t="28111" x="4733925" y="4795838"/>
          <p14:tracePt t="28508" x="4776788" y="4743450"/>
          <p14:tracePt t="28511" x="4856163" y="4673600"/>
          <p14:tracePt t="28516" x="4916488" y="4621213"/>
          <p14:tracePt t="28525" x="4995863" y="4551363"/>
          <p14:tracePt t="28542" x="5143500" y="4438650"/>
          <p14:tracePt t="28559" x="5440363" y="4246563"/>
          <p14:tracePt t="28576" x="5667375" y="4062413"/>
          <p14:tracePt t="28593" x="5981700" y="3800475"/>
          <p14:tracePt t="28608" x="6192838" y="3616325"/>
          <p14:tracePt t="28625" x="6427788" y="3354388"/>
          <p14:tracePt t="28642" x="6664325" y="2917825"/>
          <p14:tracePt t="28658" x="6769100" y="2576513"/>
          <p14:tracePt t="28675" x="6821488" y="2227263"/>
          <p14:tracePt t="28694" x="6786563" y="1608138"/>
          <p14:tracePt t="28710" x="6716713" y="1214438"/>
          <p14:tracePt t="28727" x="6629400" y="925513"/>
          <p14:tracePt t="28728" x="6594475" y="803275"/>
          <p14:tracePt t="28744" x="6507163" y="663575"/>
          <p14:tracePt t="28758" x="6410325" y="541338"/>
          <p14:tracePt t="28778" x="6315075" y="419100"/>
          <p14:tracePt t="28792" x="6297613" y="401638"/>
          <p14:tracePt t="28793" x="6280150" y="376238"/>
          <p14:tracePt t="28810" x="6235700" y="323850"/>
          <p14:tracePt t="28827" x="6227763" y="296863"/>
          <p14:tracePt t="28828" x="6218238" y="271463"/>
          <p14:tracePt t="28845" x="6218238" y="244475"/>
          <p14:tracePt t="28846" x="6218238" y="227013"/>
          <p14:tracePt t="28860" x="6218238" y="157163"/>
          <p14:tracePt t="28862" x="6227763" y="131763"/>
          <p14:tracePt t="28876" x="6235700" y="96838"/>
          <p14:tracePt t="29202" x="6262688" y="444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A786E0E-9727-0700-A2B8-D7A8A99E8D4A}"/>
              </a:ext>
            </a:extLst>
          </p:cNvPr>
          <p:cNvSpPr/>
          <p:nvPr/>
        </p:nvSpPr>
        <p:spPr>
          <a:xfrm>
            <a:off x="3962400" y="4938780"/>
            <a:ext cx="3962400" cy="99953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BECF9F9-DCA2-14C2-6E14-030F7519E7A1}"/>
              </a:ext>
            </a:extLst>
          </p:cNvPr>
          <p:cNvSpPr/>
          <p:nvPr/>
        </p:nvSpPr>
        <p:spPr>
          <a:xfrm>
            <a:off x="3962400" y="3496270"/>
            <a:ext cx="3962400" cy="99953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5F194F5-1A8C-9D8B-07BC-A683425DBE7F}"/>
              </a:ext>
            </a:extLst>
          </p:cNvPr>
          <p:cNvSpPr/>
          <p:nvPr/>
        </p:nvSpPr>
        <p:spPr>
          <a:xfrm>
            <a:off x="3962400" y="1981200"/>
            <a:ext cx="3962400" cy="99953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7FADF82-CE33-3DDC-8B6C-2FAEA7EC22A9}"/>
              </a:ext>
            </a:extLst>
          </p:cNvPr>
          <p:cNvSpPr/>
          <p:nvPr/>
        </p:nvSpPr>
        <p:spPr>
          <a:xfrm>
            <a:off x="381000" y="1908498"/>
            <a:ext cx="3810000" cy="115117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8DE2F-5B52-B1F4-451C-9D1F22483F6E}"/>
              </a:ext>
            </a:extLst>
          </p:cNvPr>
          <p:cNvSpPr>
            <a:spLocks noGrp="1"/>
          </p:cNvSpPr>
          <p:nvPr>
            <p:ph type="title"/>
          </p:nvPr>
        </p:nvSpPr>
        <p:spPr/>
        <p:txBody>
          <a:bodyPr>
            <a:normAutofit/>
          </a:bodyPr>
          <a:lstStyle/>
          <a:p>
            <a:pPr algn="ctr"/>
            <a:r>
              <a:rPr lang="en-US" sz="4000" b="1" dirty="0"/>
              <a:t>STAAR EOC REQUIREMENTS</a:t>
            </a:r>
          </a:p>
        </p:txBody>
      </p:sp>
      <p:sp>
        <p:nvSpPr>
          <p:cNvPr id="3" name="TextBox 2">
            <a:extLst>
              <a:ext uri="{FF2B5EF4-FFF2-40B4-BE49-F238E27FC236}">
                <a16:creationId xmlns:a16="http://schemas.microsoft.com/office/drawing/2014/main" id="{B2A1922F-94D8-DD31-AA04-95171E0C01DB}"/>
              </a:ext>
            </a:extLst>
          </p:cNvPr>
          <p:cNvSpPr txBox="1"/>
          <p:nvPr/>
        </p:nvSpPr>
        <p:spPr>
          <a:xfrm>
            <a:off x="533400" y="2185920"/>
            <a:ext cx="3505200" cy="584775"/>
          </a:xfrm>
          <a:prstGeom prst="rect">
            <a:avLst/>
          </a:prstGeom>
          <a:noFill/>
        </p:spPr>
        <p:txBody>
          <a:bodyPr wrap="square" rtlCol="0">
            <a:spAutoFit/>
          </a:bodyPr>
          <a:lstStyle/>
          <a:p>
            <a:pPr algn="ctr"/>
            <a:r>
              <a:rPr lang="en-US" sz="3200" dirty="0">
                <a:latin typeface="Century Gothic" panose="020B0502020202020204" pitchFamily="34" charset="0"/>
              </a:rPr>
              <a:t>Freshman Year</a:t>
            </a:r>
          </a:p>
        </p:txBody>
      </p:sp>
      <p:sp>
        <p:nvSpPr>
          <p:cNvPr id="7" name="Rectangle: Rounded Corners 6">
            <a:extLst>
              <a:ext uri="{FF2B5EF4-FFF2-40B4-BE49-F238E27FC236}">
                <a16:creationId xmlns:a16="http://schemas.microsoft.com/office/drawing/2014/main" id="{D0946EA7-2916-DA06-C0F9-1CE80306E900}"/>
              </a:ext>
            </a:extLst>
          </p:cNvPr>
          <p:cNvSpPr/>
          <p:nvPr/>
        </p:nvSpPr>
        <p:spPr>
          <a:xfrm>
            <a:off x="381000" y="3429000"/>
            <a:ext cx="3810000" cy="115117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0256D42-93AD-5AD5-B57D-DBC92082EE94}"/>
              </a:ext>
            </a:extLst>
          </p:cNvPr>
          <p:cNvSpPr txBox="1"/>
          <p:nvPr/>
        </p:nvSpPr>
        <p:spPr>
          <a:xfrm>
            <a:off x="533400" y="3706422"/>
            <a:ext cx="3505200" cy="584775"/>
          </a:xfrm>
          <a:prstGeom prst="rect">
            <a:avLst/>
          </a:prstGeom>
          <a:noFill/>
        </p:spPr>
        <p:txBody>
          <a:bodyPr wrap="square" rtlCol="0">
            <a:spAutoFit/>
          </a:bodyPr>
          <a:lstStyle/>
          <a:p>
            <a:pPr algn="ctr"/>
            <a:r>
              <a:rPr lang="en-US" sz="3200" dirty="0">
                <a:latin typeface="Century Gothic" panose="020B0502020202020204" pitchFamily="34" charset="0"/>
              </a:rPr>
              <a:t>Sophomore Year</a:t>
            </a:r>
          </a:p>
        </p:txBody>
      </p:sp>
      <p:sp>
        <p:nvSpPr>
          <p:cNvPr id="9" name="Rectangle: Rounded Corners 8">
            <a:extLst>
              <a:ext uri="{FF2B5EF4-FFF2-40B4-BE49-F238E27FC236}">
                <a16:creationId xmlns:a16="http://schemas.microsoft.com/office/drawing/2014/main" id="{DDC5B27C-100E-5A3E-3CEB-8D2FE4C8CA55}"/>
              </a:ext>
            </a:extLst>
          </p:cNvPr>
          <p:cNvSpPr/>
          <p:nvPr/>
        </p:nvSpPr>
        <p:spPr>
          <a:xfrm>
            <a:off x="371475" y="4857592"/>
            <a:ext cx="3810000" cy="115117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C453B98-1D0E-0D25-9FCA-06792124DE58}"/>
              </a:ext>
            </a:extLst>
          </p:cNvPr>
          <p:cNvSpPr txBox="1"/>
          <p:nvPr/>
        </p:nvSpPr>
        <p:spPr>
          <a:xfrm>
            <a:off x="523875" y="5135014"/>
            <a:ext cx="3505200" cy="584775"/>
          </a:xfrm>
          <a:prstGeom prst="rect">
            <a:avLst/>
          </a:prstGeom>
          <a:noFill/>
        </p:spPr>
        <p:txBody>
          <a:bodyPr wrap="square" rtlCol="0">
            <a:spAutoFit/>
          </a:bodyPr>
          <a:lstStyle/>
          <a:p>
            <a:pPr algn="ctr"/>
            <a:r>
              <a:rPr lang="en-US" sz="3200" dirty="0">
                <a:latin typeface="Century Gothic" panose="020B0502020202020204" pitchFamily="34" charset="0"/>
              </a:rPr>
              <a:t>Junior Year</a:t>
            </a:r>
          </a:p>
        </p:txBody>
      </p:sp>
      <p:sp>
        <p:nvSpPr>
          <p:cNvPr id="12" name="TextBox 11">
            <a:extLst>
              <a:ext uri="{FF2B5EF4-FFF2-40B4-BE49-F238E27FC236}">
                <a16:creationId xmlns:a16="http://schemas.microsoft.com/office/drawing/2014/main" id="{E40CC6D1-4451-0093-1F48-A1B04E470256}"/>
              </a:ext>
            </a:extLst>
          </p:cNvPr>
          <p:cNvSpPr txBox="1"/>
          <p:nvPr/>
        </p:nvSpPr>
        <p:spPr>
          <a:xfrm>
            <a:off x="4267200" y="2048470"/>
            <a:ext cx="358140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mn-lt"/>
              </a:rPr>
              <a:t>English 1</a:t>
            </a:r>
          </a:p>
          <a:p>
            <a:pPr marL="285750" indent="-285750">
              <a:buFont typeface="Arial" panose="020B0604020202020204" pitchFamily="34" charset="0"/>
              <a:buChar char="•"/>
            </a:pPr>
            <a:r>
              <a:rPr lang="en-US" dirty="0">
                <a:solidFill>
                  <a:schemeClr val="bg1"/>
                </a:solidFill>
                <a:latin typeface="+mn-lt"/>
              </a:rPr>
              <a:t>Algebra 1</a:t>
            </a:r>
          </a:p>
          <a:p>
            <a:pPr marL="285750" indent="-285750">
              <a:buFont typeface="Arial" panose="020B0604020202020204" pitchFamily="34" charset="0"/>
              <a:buChar char="•"/>
            </a:pPr>
            <a:r>
              <a:rPr lang="en-US" dirty="0">
                <a:solidFill>
                  <a:schemeClr val="bg1"/>
                </a:solidFill>
                <a:latin typeface="+mn-lt"/>
              </a:rPr>
              <a:t>Biology</a:t>
            </a:r>
          </a:p>
        </p:txBody>
      </p:sp>
      <p:sp>
        <p:nvSpPr>
          <p:cNvPr id="14" name="TextBox 13">
            <a:extLst>
              <a:ext uri="{FF2B5EF4-FFF2-40B4-BE49-F238E27FC236}">
                <a16:creationId xmlns:a16="http://schemas.microsoft.com/office/drawing/2014/main" id="{8CCA0DF3-DAEE-FED5-6463-4B36EF250359}"/>
              </a:ext>
            </a:extLst>
          </p:cNvPr>
          <p:cNvSpPr txBox="1"/>
          <p:nvPr/>
        </p:nvSpPr>
        <p:spPr>
          <a:xfrm>
            <a:off x="4191000" y="3821668"/>
            <a:ext cx="3581400"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mn-lt"/>
              </a:rPr>
              <a:t>English 2</a:t>
            </a:r>
          </a:p>
        </p:txBody>
      </p:sp>
      <p:sp>
        <p:nvSpPr>
          <p:cNvPr id="16" name="TextBox 15">
            <a:extLst>
              <a:ext uri="{FF2B5EF4-FFF2-40B4-BE49-F238E27FC236}">
                <a16:creationId xmlns:a16="http://schemas.microsoft.com/office/drawing/2014/main" id="{ABE8E1B5-C562-099C-7BED-78BAF414F088}"/>
              </a:ext>
            </a:extLst>
          </p:cNvPr>
          <p:cNvSpPr txBox="1"/>
          <p:nvPr/>
        </p:nvSpPr>
        <p:spPr>
          <a:xfrm>
            <a:off x="4276725" y="5269468"/>
            <a:ext cx="3581400"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mn-lt"/>
              </a:rPr>
              <a:t>US History</a:t>
            </a:r>
          </a:p>
        </p:txBody>
      </p:sp>
      <p:pic>
        <p:nvPicPr>
          <p:cNvPr id="20" name="Audio 19">
            <a:hlinkClick r:id="" action="ppaction://media"/>
            <a:extLst>
              <a:ext uri="{FF2B5EF4-FFF2-40B4-BE49-F238E27FC236}">
                <a16:creationId xmlns:a16="http://schemas.microsoft.com/office/drawing/2014/main" id="{54E5F5E5-EDD5-C3D3-C841-BC4EC9168C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743825" y="5482709"/>
            <a:ext cx="2057400" cy="2057400"/>
          </a:xfrm>
          <a:prstGeom prst="ellipse">
            <a:avLst/>
          </a:prstGeom>
        </p:spPr>
      </p:pic>
    </p:spTree>
    <p:extLst>
      <p:ext uri="{BB962C8B-B14F-4D97-AF65-F5344CB8AC3E}">
        <p14:creationId xmlns:p14="http://schemas.microsoft.com/office/powerpoint/2010/main" val="1624207814"/>
      </p:ext>
    </p:extLst>
  </p:cSld>
  <p:clrMapOvr>
    <a:masterClrMapping/>
  </p:clrMapOvr>
  <mc:AlternateContent xmlns:mc="http://schemas.openxmlformats.org/markup-compatibility/2006" xmlns:p14="http://schemas.microsoft.com/office/powerpoint/2010/main">
    <mc:Choice Requires="p14">
      <p:transition spd="slow" p14:dur="2000" advTm="51593"/>
    </mc:Choice>
    <mc:Fallback xmlns="">
      <p:transition spd="slow" advTm="51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20"/>
                </p:tgtEl>
              </p:cMediaNode>
            </p:audio>
          </p:childTnLst>
        </p:cTn>
      </p:par>
    </p:tnLst>
  </p:timing>
  <p:extLst>
    <p:ext uri="{3A86A75C-4F4B-4683-9AE1-C65F6400EC91}">
      <p14:laserTraceLst xmlns:p14="http://schemas.microsoft.com/office/powerpoint/2010/main">
        <p14:tracePtLst>
          <p14:tracePt t="5461" x="8104188" y="2349500"/>
          <p14:tracePt t="5467" x="8016875" y="2384425"/>
          <p14:tracePt t="5475" x="7956550" y="2411413"/>
          <p14:tracePt t="5486" x="7894638" y="2419350"/>
          <p14:tracePt t="5504" x="7729538" y="2454275"/>
          <p14:tracePt t="5522" x="7527925" y="2481263"/>
          <p14:tracePt t="5538" x="7335838" y="2506663"/>
          <p14:tracePt t="5539" x="7231063" y="2524125"/>
          <p14:tracePt t="5553" x="7126288" y="2559050"/>
          <p14:tracePt t="5573" x="6699250" y="2620963"/>
          <p14:tracePt t="5574" x="6559550" y="2638425"/>
          <p14:tracePt t="5588" x="6183313" y="2663825"/>
          <p14:tracePt t="5603" x="5921375" y="2698750"/>
          <p14:tracePt t="5621" x="5719763" y="2708275"/>
          <p14:tracePt t="5637" x="5467350" y="2716213"/>
          <p14:tracePt t="5638" x="5370513" y="2716213"/>
          <p14:tracePt t="5653" x="5178425" y="2716213"/>
          <p14:tracePt t="5671" x="5021263" y="2716213"/>
          <p14:tracePt t="5687" x="4786313" y="2733675"/>
          <p14:tracePt t="5688" x="4664075" y="2743200"/>
          <p14:tracePt t="5703" x="4462463" y="2778125"/>
          <p14:tracePt t="5721" x="4279900" y="2822575"/>
          <p14:tracePt t="5737" x="3983038" y="2882900"/>
          <p14:tracePt t="5753" x="3825875" y="2927350"/>
          <p14:tracePt t="5771" x="3729038" y="2962275"/>
          <p14:tracePt t="5787" x="3581400" y="3032125"/>
          <p14:tracePt t="5803" x="3467100" y="3057525"/>
          <p14:tracePt t="5823" x="3379788" y="3067050"/>
          <p14:tracePt t="5838" x="3336925" y="3067050"/>
          <p14:tracePt t="5854" x="3327400" y="3067050"/>
          <p14:tracePt t="5871" x="3319463" y="3067050"/>
          <p14:tracePt t="5872" x="3309938" y="3067050"/>
          <p14:tracePt t="5887" x="3302000" y="3067050"/>
          <p14:tracePt t="5903" x="3292475" y="3067050"/>
          <p14:tracePt t="5921" x="3284538" y="3067050"/>
          <p14:tracePt t="5936" x="3275013" y="3067050"/>
          <p14:tracePt t="5953" x="3267075" y="3067050"/>
          <p14:tracePt t="5986" x="3267075" y="3057525"/>
          <p14:tracePt t="6000" x="3257550" y="3057525"/>
          <p14:tracePt t="6021" x="3257550" y="3049588"/>
          <p14:tracePt t="6036" x="3257550" y="3032125"/>
          <p14:tracePt t="6050" x="3257550" y="3014663"/>
          <p14:tracePt t="6056" x="3257550" y="2997200"/>
          <p14:tracePt t="6071" x="3257550" y="2979738"/>
          <p14:tracePt t="6086" x="3275013" y="2935288"/>
          <p14:tracePt t="6103" x="3292475" y="2900363"/>
          <p14:tracePt t="6122" x="3309938" y="2840038"/>
          <p14:tracePt t="6137" x="3319463" y="2830513"/>
          <p14:tracePt t="6155" x="3319463" y="2822575"/>
          <p14:tracePt t="6170" x="3319463" y="2813050"/>
          <p14:tracePt t="6198" x="3319463" y="2805113"/>
          <p14:tracePt t="6233" x="3319463" y="2795588"/>
          <p14:tracePt t="6390" x="3327400" y="2805113"/>
          <p14:tracePt t="6425" x="3327400" y="2813050"/>
          <p14:tracePt t="6433" x="3336925" y="2813050"/>
          <p14:tracePt t="6455" x="3344863" y="2813050"/>
          <p14:tracePt t="6462" x="3354388" y="2822575"/>
          <p14:tracePt t="6472" x="3371850" y="2822575"/>
          <p14:tracePt t="6489" x="3449638" y="2830513"/>
          <p14:tracePt t="6505" x="3476625" y="2830513"/>
          <p14:tracePt t="6507" x="3511550" y="2830513"/>
          <p14:tracePt t="6521" x="3589338" y="2822575"/>
          <p14:tracePt t="6538" x="3686175" y="2787650"/>
          <p14:tracePt t="6540" x="3763963" y="2778125"/>
          <p14:tracePt t="6554" x="3956050" y="2752725"/>
          <p14:tracePt t="6572" x="4122738" y="2733675"/>
          <p14:tracePt t="6573" x="4210050" y="2725738"/>
          <p14:tracePt t="6588" x="4322763" y="2681288"/>
          <p14:tracePt t="6604" x="4454525" y="2646363"/>
          <p14:tracePt t="6622" x="4567238" y="2628900"/>
          <p14:tracePt t="6624" x="4654550" y="2611438"/>
          <p14:tracePt t="6638" x="4768850" y="2576513"/>
          <p14:tracePt t="6654" x="4846638" y="2559050"/>
          <p14:tracePt t="6672" x="4933950" y="2559050"/>
          <p14:tracePt t="6673" x="4986338" y="2559050"/>
          <p14:tracePt t="6687" x="5048250" y="2551113"/>
          <p14:tracePt t="6704" x="5143500" y="2541588"/>
          <p14:tracePt t="6722" x="5257800" y="2524125"/>
          <p14:tracePt t="6737" x="5310188" y="2498725"/>
          <p14:tracePt t="6754" x="5362575" y="2481263"/>
          <p14:tracePt t="6770" x="5422900" y="2454275"/>
          <p14:tracePt t="6771" x="5432425" y="2446338"/>
          <p14:tracePt t="6787" x="5467350" y="2411413"/>
          <p14:tracePt t="6803" x="5519738" y="2376488"/>
          <p14:tracePt t="6821" x="5554663" y="2341563"/>
          <p14:tracePt t="6837" x="5572125" y="2332038"/>
          <p14:tracePt t="6854" x="5597525" y="2314575"/>
          <p14:tracePt t="6871" x="5632450" y="2297113"/>
          <p14:tracePt t="6887" x="5659438" y="2279650"/>
          <p14:tracePt t="6903" x="5676900" y="2271713"/>
          <p14:tracePt t="6920" x="5729288" y="2262188"/>
          <p14:tracePt t="6937" x="5754688" y="2254250"/>
          <p14:tracePt t="6954" x="5789613" y="2254250"/>
          <p14:tracePt t="6972" x="5799138" y="2254250"/>
          <p14:tracePt t="6974" x="5816600" y="2254250"/>
          <p14:tracePt t="6989" x="5824538" y="2254250"/>
          <p14:tracePt t="6991" x="5834063" y="2254250"/>
          <p14:tracePt t="7005" x="5842000" y="2254250"/>
          <p14:tracePt t="7024" x="5851525" y="2254250"/>
          <p14:tracePt t="7039" x="5859463" y="2254250"/>
          <p14:tracePt t="7100" x="5868988" y="2254250"/>
          <p14:tracePt t="7134" x="5876925" y="2254250"/>
          <p14:tracePt t="7846" x="5876925" y="2271713"/>
          <p14:tracePt t="7855" x="5876925" y="2279650"/>
          <p14:tracePt t="7856" x="5876925" y="2289175"/>
          <p14:tracePt t="7863" x="5876925" y="2297113"/>
          <p14:tracePt t="7872" x="5876925" y="2306638"/>
          <p14:tracePt t="7888" x="5876925" y="2324100"/>
          <p14:tracePt t="7906" x="5876925" y="2341563"/>
          <p14:tracePt t="7925" x="5876925" y="2349500"/>
          <p14:tracePt t="7938" x="5876925" y="2359025"/>
          <p14:tracePt t="7960" x="5876925" y="2376488"/>
          <p14:tracePt t="8000" x="5876925" y="2384425"/>
          <p14:tracePt t="8014" x="5876925" y="2393950"/>
          <p14:tracePt t="8022" x="5876925" y="2411413"/>
          <p14:tracePt t="8039" x="5876925" y="2428875"/>
          <p14:tracePt t="8042" x="5876925" y="2436813"/>
          <p14:tracePt t="8061" x="5876925" y="2454275"/>
          <p14:tracePt t="8090" x="5876925" y="2463800"/>
          <p14:tracePt t="8111" x="5876925" y="2481263"/>
          <p14:tracePt t="8176" x="5876925" y="2489200"/>
          <p14:tracePt t="8234" x="5876925" y="2498725"/>
          <p14:tracePt t="8378" x="5868988" y="2498725"/>
          <p14:tracePt t="8446" x="5868988" y="2506663"/>
          <p14:tracePt t="8474" x="5859463" y="2506663"/>
          <p14:tracePt t="8503" x="5859463" y="2516188"/>
          <p14:tracePt t="8508" x="5851525" y="2516188"/>
          <p14:tracePt t="8523" x="5851525" y="2533650"/>
          <p14:tracePt t="8524" x="5842000" y="2541588"/>
          <p14:tracePt t="8539" x="5834063" y="2568575"/>
          <p14:tracePt t="8556" x="5824538" y="2586038"/>
          <p14:tracePt t="8574" x="5807075" y="2638425"/>
          <p14:tracePt t="8592" x="5807075" y="2655888"/>
          <p14:tracePt t="8596" x="5799138" y="2673350"/>
          <p14:tracePt t="8608" x="5789613" y="2690813"/>
          <p14:tracePt t="8623" x="5772150" y="2708275"/>
          <p14:tracePt t="8639" x="5772150" y="2716213"/>
          <p14:tracePt t="8643" x="5772150" y="2725738"/>
          <p14:tracePt t="8654" x="5764213" y="2725738"/>
          <p14:tracePt t="8670" x="5754688" y="2733675"/>
          <p14:tracePt t="8687" x="5746750" y="2743200"/>
          <p14:tracePt t="8703" x="5746750" y="2760663"/>
          <p14:tracePt t="8721" x="5737225" y="2760663"/>
          <p14:tracePt t="8736" x="5729288" y="2770188"/>
          <p14:tracePt t="8755" x="5711825" y="2778125"/>
          <p14:tracePt t="8756" x="5702300" y="2787650"/>
          <p14:tracePt t="8777" x="5694363" y="2787650"/>
          <p14:tracePt t="8791" x="5684838" y="2795588"/>
          <p14:tracePt t="8805" x="5676900" y="2795588"/>
          <p14:tracePt t="8827" x="5676900" y="2805113"/>
          <p14:tracePt t="8841" x="5667375" y="2805113"/>
          <p14:tracePt t="8862" x="5667375" y="2813050"/>
          <p14:tracePt t="8876" x="5659438" y="2813050"/>
          <p14:tracePt t="10692" x="5632450" y="2822575"/>
          <p14:tracePt t="10699" x="5597525" y="2840038"/>
          <p14:tracePt t="10706" x="5562600" y="2857500"/>
          <p14:tracePt t="10721" x="5537200" y="2874963"/>
          <p14:tracePt t="10737" x="5370513" y="2962275"/>
          <p14:tracePt t="10755" x="5248275" y="2997200"/>
          <p14:tracePt t="10756" x="5178425" y="3032125"/>
          <p14:tracePt t="10779" x="5126038" y="3067050"/>
          <p14:tracePt t="10780" x="5091113" y="3074988"/>
          <p14:tracePt t="10794" x="5013325" y="3136900"/>
          <p14:tracePt t="10809" x="4960938" y="3179763"/>
          <p14:tracePt t="10825" x="4846638" y="3276600"/>
          <p14:tracePt t="10841" x="4759325" y="3336925"/>
          <p14:tracePt t="10858" x="4654550" y="3398838"/>
          <p14:tracePt t="10874" x="4576763" y="3468688"/>
          <p14:tracePt t="10875" x="4541838" y="3494088"/>
          <p14:tracePt t="10891" x="4489450" y="3556000"/>
          <p14:tracePt t="10907" x="4419600" y="3651250"/>
          <p14:tracePt t="10925" x="4375150" y="3721100"/>
          <p14:tracePt t="10941" x="4367213" y="3748088"/>
          <p14:tracePt t="10958" x="4332288" y="3800475"/>
          <p14:tracePt t="10974" x="4297363" y="3835400"/>
          <p14:tracePt t="10991" x="4252913" y="3895725"/>
          <p14:tracePt t="11007" x="4217988" y="3965575"/>
          <p14:tracePt t="11024" x="4165600" y="4087813"/>
          <p14:tracePt t="11040" x="4157663" y="4159250"/>
          <p14:tracePt t="11057" x="4148138" y="4194175"/>
          <p14:tracePt t="11070" x="4130675" y="4219575"/>
          <p14:tracePt t="11092" x="4122738" y="4246563"/>
          <p14:tracePt t="11108" x="4113213" y="4271963"/>
          <p14:tracePt t="11124" x="4095750" y="4298950"/>
          <p14:tracePt t="11141" x="4087813" y="4306888"/>
          <p14:tracePt t="11158" x="4078288" y="4324350"/>
          <p14:tracePt t="11174" x="4070350" y="4333875"/>
          <p14:tracePt t="11191" x="4060825" y="4341813"/>
          <p14:tracePt t="11208" x="4043363" y="4368800"/>
          <p14:tracePt t="11225" x="4025900" y="4376738"/>
          <p14:tracePt t="11242" x="4017963" y="4394200"/>
          <p14:tracePt t="11258" x="4008438" y="4394200"/>
          <p14:tracePt t="11274" x="4008438" y="4403725"/>
          <p14:tracePt t="11292" x="4000500" y="4403725"/>
          <p14:tracePt t="11293" x="4000500" y="4421188"/>
          <p14:tracePt t="11314" x="3990975" y="4421188"/>
          <p14:tracePt t="11349" x="3983038" y="4421188"/>
          <p14:tracePt t="11386" x="3973513" y="4421188"/>
          <p14:tracePt t="11732" x="4025900" y="4421188"/>
          <p14:tracePt t="11739" x="4078288" y="4411663"/>
          <p14:tracePt t="11746" x="4140200" y="4403725"/>
          <p14:tracePt t="11754" x="4175125" y="4386263"/>
          <p14:tracePt t="11772" x="4270375" y="4376738"/>
          <p14:tracePt t="11787" x="4340225" y="4368800"/>
          <p14:tracePt t="11788" x="4357688" y="4368800"/>
          <p14:tracePt t="11804" x="4410075" y="4368800"/>
          <p14:tracePt t="11821" x="4437063" y="4368800"/>
          <p14:tracePt t="11838" x="4479925" y="4368800"/>
          <p14:tracePt t="11854" x="4506913" y="4368800"/>
          <p14:tracePt t="11871" x="4514850" y="4368800"/>
          <p14:tracePt t="11888" x="4541838" y="4368800"/>
          <p14:tracePt t="11889" x="4549775" y="4368800"/>
          <p14:tracePt t="11905" x="4567238" y="4368800"/>
          <p14:tracePt t="11921" x="4611688" y="4368800"/>
          <p14:tracePt t="11937" x="4637088" y="4368800"/>
          <p14:tracePt t="11954" x="4689475" y="4386263"/>
          <p14:tracePt t="11972" x="4724400" y="4386263"/>
          <p14:tracePt t="11973" x="4741863" y="4386263"/>
          <p14:tracePt t="11988" x="4768850" y="4394200"/>
          <p14:tracePt t="12004" x="4794250" y="4394200"/>
          <p14:tracePt t="12021" x="4811713" y="4394200"/>
          <p14:tracePt t="12038" x="4811713" y="4403725"/>
          <p14:tracePt t="12054" x="4829175" y="4403725"/>
          <p14:tracePt t="12072" x="4838700" y="4403725"/>
          <p14:tracePt t="12094" x="4846638" y="4403725"/>
          <p14:tracePt t="12108" x="4856163" y="4403725"/>
          <p14:tracePt t="12180" x="4864100" y="4403725"/>
          <p14:tracePt t="12214" x="4873625" y="4403725"/>
          <p14:tracePt t="13329" x="4856163" y="4429125"/>
          <p14:tracePt t="13336" x="4829175" y="4473575"/>
          <p14:tracePt t="13343" x="4786313" y="4508500"/>
          <p14:tracePt t="13355" x="4741863" y="4560888"/>
          <p14:tracePt t="13356" x="4681538" y="4595813"/>
          <p14:tracePt t="13373" x="4584700" y="4665663"/>
          <p14:tracePt t="13388" x="4497388" y="4708525"/>
          <p14:tracePt t="13392" x="4471988" y="4752975"/>
          <p14:tracePt t="13405" x="4427538" y="4795838"/>
          <p14:tracePt t="13424" x="4340225" y="4857750"/>
          <p14:tracePt t="13426" x="4287838" y="4918075"/>
          <p14:tracePt t="13438" x="4235450" y="4970463"/>
          <p14:tracePt t="13454" x="4122738" y="5102225"/>
          <p14:tracePt t="13455" x="4070350" y="5154613"/>
          <p14:tracePt t="13470" x="4017963" y="5214938"/>
          <p14:tracePt t="13487" x="3965575" y="5214938"/>
          <p14:tracePt t="13504" x="3895725" y="5214938"/>
          <p14:tracePt t="13522" x="3851275" y="5214938"/>
          <p14:tracePt t="13537" x="3808413" y="5214938"/>
          <p14:tracePt t="13539" x="3790950" y="5214938"/>
          <p14:tracePt t="13554" x="3756025" y="5214938"/>
          <p14:tracePt t="13573" x="3729038" y="5214938"/>
          <p14:tracePt t="13575" x="3721100" y="5214938"/>
          <p14:tracePt t="13588" x="3711575" y="5214938"/>
          <p14:tracePt t="13603" x="3686175" y="5214938"/>
          <p14:tracePt t="13620" x="3668713" y="5214938"/>
          <p14:tracePt t="13933" x="3659188" y="5232400"/>
          <p14:tracePt t="13940" x="3651250" y="5241925"/>
          <p14:tracePt t="13946" x="3651250" y="5249863"/>
          <p14:tracePt t="13972" x="3641725" y="5284788"/>
          <p14:tracePt t="13987" x="3641725" y="5294313"/>
          <p14:tracePt t="14005" x="3633788" y="5337175"/>
          <p14:tracePt t="14008" x="3624263" y="5364163"/>
          <p14:tracePt t="14020" x="3624263" y="5389563"/>
          <p14:tracePt t="14022" x="3616325" y="5399088"/>
          <p14:tracePt t="14037" x="3606800" y="5451475"/>
          <p14:tracePt t="14054" x="3589338" y="5476875"/>
          <p14:tracePt t="14071" x="3581400" y="5513388"/>
          <p14:tracePt t="14088" x="3581400" y="5521325"/>
          <p14:tracePt t="14106" x="3571875" y="5521325"/>
          <p14:tracePt t="14107" x="3571875" y="5530850"/>
          <p14:tracePt t="14128" x="3571875" y="5538788"/>
          <p14:tracePt t="14166" x="3571875" y="5548313"/>
          <p14:tracePt t="14202" x="3563938" y="5548313"/>
          <p14:tracePt t="14299" x="3563938" y="5556250"/>
          <p14:tracePt t="14313" x="3581400" y="5565775"/>
          <p14:tracePt t="14322" x="3616325" y="5583238"/>
          <p14:tracePt t="14338" x="3694113" y="5600700"/>
          <p14:tracePt t="14356" x="3903663" y="5643563"/>
          <p14:tracePt t="14372" x="4060825" y="5670550"/>
          <p14:tracePt t="14389" x="4227513" y="5713413"/>
          <p14:tracePt t="14391" x="4270375" y="5722938"/>
          <p14:tracePt t="14405" x="4367213" y="5757863"/>
          <p14:tracePt t="14422" x="4454525" y="5775325"/>
          <p14:tracePt t="14439" x="4497388" y="5800725"/>
          <p14:tracePt t="14441" x="4514850" y="5800725"/>
          <p14:tracePt t="14455" x="4532313" y="5810250"/>
          <p14:tracePt t="14471" x="4549775" y="5810250"/>
          <p14:tracePt t="14487" x="4584700" y="5818188"/>
          <p14:tracePt t="14488" x="4594225" y="5818188"/>
          <p14:tracePt t="14505" x="4611688" y="5818188"/>
          <p14:tracePt t="14521" x="4637088" y="5818188"/>
          <p14:tracePt t="14538" x="4672013" y="5827713"/>
          <p14:tracePt t="14554" x="4733925" y="5845175"/>
          <p14:tracePt t="14571" x="4768850" y="5845175"/>
          <p14:tracePt t="14588" x="4829175" y="5845175"/>
          <p14:tracePt t="14604" x="4864100" y="5845175"/>
          <p14:tracePt t="14620" x="4891088" y="5845175"/>
          <p14:tracePt t="14637" x="4933950" y="5845175"/>
          <p14:tracePt t="14654" x="4951413" y="5845175"/>
          <p14:tracePt t="14671" x="4960938" y="5845175"/>
          <p14:tracePt t="14688" x="4968875" y="5845175"/>
          <p14:tracePt t="14704" x="4978400" y="5845175"/>
          <p14:tracePt t="14772" x="4986338" y="5845175"/>
          <p14:tracePt t="14808" x="5003800" y="5845175"/>
          <p14:tracePt t="14830" x="5003800" y="5835650"/>
          <p14:tracePt t="14909" x="5013325" y="5835650"/>
          <p14:tracePt t="14919" x="5013325" y="5827713"/>
          <p14:tracePt t="16511" x="5056188" y="5818188"/>
          <p14:tracePt t="16521" x="5118100" y="5783263"/>
          <p14:tracePt t="16528" x="5170488" y="5765800"/>
          <p14:tracePt t="16538" x="5230813" y="5740400"/>
          <p14:tracePt t="16539" x="5275263" y="5705475"/>
          <p14:tracePt t="16555" x="5370513" y="5661025"/>
          <p14:tracePt t="16573" x="5467350" y="5626100"/>
          <p14:tracePt t="16574" x="5519738" y="5591175"/>
          <p14:tracePt t="16589" x="5554663" y="5573713"/>
          <p14:tracePt t="16592" x="5607050" y="5556250"/>
          <p14:tracePt t="16605" x="5659438" y="5513388"/>
          <p14:tracePt t="16624" x="5764213" y="5416550"/>
          <p14:tracePt t="16638" x="5834063" y="5311775"/>
          <p14:tracePt t="16659" x="5903913" y="5154613"/>
          <p14:tracePt t="16675" x="5946775" y="5049838"/>
          <p14:tracePt t="16687" x="5964238" y="4962525"/>
          <p14:tracePt t="16703" x="5999163" y="4857750"/>
          <p14:tracePt t="16721" x="6026150" y="4735513"/>
          <p14:tracePt t="16742" x="6026150" y="4638675"/>
          <p14:tracePt t="16753" x="6026150" y="4613275"/>
          <p14:tracePt t="16776" x="6034088" y="4543425"/>
          <p14:tracePt t="16777" x="6034088" y="4508500"/>
          <p14:tracePt t="16778" x="6034088" y="4456113"/>
          <p14:tracePt t="16787" x="6034088" y="4394200"/>
          <p14:tracePt t="16803" x="6034088" y="4246563"/>
          <p14:tracePt t="16821" x="6034088" y="4062413"/>
          <p14:tracePt t="16836" x="6026150" y="3948113"/>
          <p14:tracePt t="16854" x="6008688" y="3835400"/>
          <p14:tracePt t="16872" x="5956300" y="3678238"/>
          <p14:tracePt t="16887" x="5938838" y="3608388"/>
          <p14:tracePt t="16906" x="5911850" y="3563938"/>
          <p14:tracePt t="16907" x="5911850" y="3556000"/>
          <p14:tracePt t="16922" x="5894388" y="3546475"/>
          <p14:tracePt t="16924" x="5876925" y="3529013"/>
          <p14:tracePt t="16940" x="5842000" y="3511550"/>
          <p14:tracePt t="16943" x="5799138" y="3511550"/>
          <p14:tracePt t="16955" x="5764213" y="3511550"/>
          <p14:tracePt t="16955" x="5711825" y="3511550"/>
          <p14:tracePt t="16971" x="5614988" y="3529013"/>
          <p14:tracePt t="16988" x="5502275" y="3563938"/>
          <p14:tracePt t="17003" x="5380038" y="3643313"/>
          <p14:tracePt t="17004" x="5327650" y="3686175"/>
          <p14:tracePt t="17021" x="5195888" y="3800475"/>
          <p14:tracePt t="17038" x="5083175" y="3930650"/>
          <p14:tracePt t="17053" x="4968875" y="4105275"/>
          <p14:tracePt t="17071" x="4741863" y="4386263"/>
          <p14:tracePt t="17086" x="4611688" y="4595813"/>
          <p14:tracePt t="17104" x="4506913" y="4830763"/>
          <p14:tracePt t="17121" x="4471988" y="4927600"/>
          <p14:tracePt t="17141" x="4462463" y="5040313"/>
          <p14:tracePt t="17158" x="4462463" y="5110163"/>
          <p14:tracePt t="17175" x="4462463" y="5232400"/>
          <p14:tracePt t="17192" x="4471988" y="5302250"/>
          <p14:tracePt t="17209" x="4479925" y="5354638"/>
          <p14:tracePt t="17225" x="4489450" y="5434013"/>
          <p14:tracePt t="17241" x="4489450" y="5459413"/>
          <p14:tracePt t="17258" x="4489450" y="5486400"/>
          <p14:tracePt t="17275" x="4489450" y="5495925"/>
          <p14:tracePt t="17292" x="4489450" y="5503863"/>
          <p14:tracePt t="17310" x="4489450" y="5513388"/>
          <p14:tracePt t="17411" x="4489450" y="5521325"/>
          <p14:tracePt t="17445" x="4489450" y="5530850"/>
          <p14:tracePt t="17460" x="4471988" y="5556250"/>
          <p14:tracePt t="17465" x="4445000" y="5583238"/>
          <p14:tracePt t="17477" x="4410075" y="5618163"/>
          <p14:tracePt t="17488" x="4340225" y="5678488"/>
          <p14:tracePt t="17489" x="4279900" y="5705475"/>
          <p14:tracePt t="17508" x="4043363" y="5845175"/>
          <p14:tracePt t="17521" x="3965575" y="5888038"/>
          <p14:tracePt t="17523" x="3895725" y="5922963"/>
          <p14:tracePt t="17538" x="3833813" y="5949950"/>
          <p14:tracePt t="17539" x="3763963" y="5984875"/>
          <p14:tracePt t="17553" x="3571875" y="6062663"/>
          <p14:tracePt t="17571" x="3397250" y="6132513"/>
          <p14:tracePt t="17572" x="3344863" y="6167438"/>
          <p14:tracePt t="17587" x="3267075" y="6211888"/>
          <p14:tracePt t="17588" x="3232150" y="6237288"/>
          <p14:tracePt t="17603" x="3162300" y="6272213"/>
          <p14:tracePt t="17621" x="3003550" y="6351588"/>
          <p14:tracePt t="17637" x="2890838" y="6403975"/>
          <p14:tracePt t="17654" x="2803525" y="6429375"/>
          <p14:tracePt t="17671" x="2716213" y="6464300"/>
          <p14:tracePt t="17687" x="2671763" y="6481763"/>
          <p14:tracePt t="17705" x="2636838" y="6491288"/>
          <p14:tracePt t="17706" x="2619375" y="6499225"/>
          <p14:tracePt t="17721" x="2611438" y="6499225"/>
          <p14:tracePt t="17737" x="2584450" y="6508750"/>
          <p14:tracePt t="17754" x="2541588" y="6516688"/>
          <p14:tracePt t="17755" x="2532063" y="6516688"/>
          <p14:tracePt t="17771" x="2514600" y="6526213"/>
          <p14:tracePt t="17772" x="2479675" y="6534150"/>
          <p14:tracePt t="17787" x="2454275" y="6534150"/>
          <p14:tracePt t="17804" x="2444750" y="6543675"/>
          <p14:tracePt t="17805" x="2436813" y="6543675"/>
          <p14:tracePt t="17841" x="2427288" y="6543675"/>
          <p14:tracePt t="17905" x="2454275" y="6543675"/>
          <p14:tracePt t="17912" x="2462213" y="6543675"/>
          <p14:tracePt t="17920" x="2497138" y="6534150"/>
          <p14:tracePt t="17937" x="2549525" y="6526213"/>
          <p14:tracePt t="17953" x="2636838" y="6516688"/>
          <p14:tracePt t="17954" x="2698750" y="6508750"/>
          <p14:tracePt t="17970" x="2846388" y="6499225"/>
          <p14:tracePt t="17987" x="3038475" y="6499225"/>
          <p14:tracePt t="18006" x="3257550" y="6499225"/>
          <p14:tracePt t="18023" x="3379788" y="6508750"/>
          <p14:tracePt t="18025" x="3441700" y="6508750"/>
          <p14:tracePt t="18038" x="3484563" y="6508750"/>
          <p14:tracePt t="18041" x="3529013" y="6508750"/>
          <p14:tracePt t="18054" x="3554413" y="6508750"/>
          <p14:tracePt t="18056" x="3571875" y="6508750"/>
          <p14:tracePt t="18073" x="3616325" y="6508750"/>
          <p14:tracePt t="18106" x="3624263" y="6508750"/>
          <p14:tracePt t="18147" x="3616325" y="6508750"/>
          <p14:tracePt t="18155" x="3554413" y="6499225"/>
          <p14:tracePt t="18162" x="3519488" y="6491288"/>
          <p14:tracePt t="18171" x="3467100" y="6456363"/>
          <p14:tracePt t="18187" x="3389313" y="6429375"/>
          <p14:tracePt t="18188" x="3354388" y="6421438"/>
          <p14:tracePt t="18204" x="3302000" y="6394450"/>
          <p14:tracePt t="18221" x="3275013" y="6376988"/>
          <p14:tracePt t="18237" x="3267075" y="6376988"/>
          <p14:tracePt t="18253" x="3257550" y="6376988"/>
          <p14:tracePt t="18281" x="3240088" y="6376988"/>
          <p14:tracePt t="18296" x="3249613" y="6376988"/>
          <p14:tracePt t="18317" x="3275013" y="6369050"/>
          <p14:tracePt t="18322" x="3309938" y="6369050"/>
          <p14:tracePt t="18338" x="3371850" y="6369050"/>
          <p14:tracePt t="18341" x="3406775" y="6369050"/>
          <p14:tracePt t="18354" x="3536950" y="6369050"/>
          <p14:tracePt t="18372" x="3668713" y="6403975"/>
          <p14:tracePt t="18373" x="3703638" y="6411913"/>
          <p14:tracePt t="18388" x="3763963" y="6429375"/>
          <p14:tracePt t="18389" x="3798888" y="6438900"/>
          <p14:tracePt t="18404" x="3843338" y="6438900"/>
          <p14:tracePt t="18421" x="3860800" y="6438900"/>
          <p14:tracePt t="18437" x="3868738" y="6438900"/>
          <p14:tracePt t="18480" x="3886200" y="6438900"/>
          <p14:tracePt t="18545" x="3886200" y="6446838"/>
          <p14:tracePt t="18636" x="3886200" y="6456363"/>
          <p14:tracePt t="18673" x="3895725" y="6456363"/>
          <p14:tracePt t="20329" x="3938588" y="6438900"/>
          <p14:tracePt t="20336" x="3990975" y="6421438"/>
          <p14:tracePt t="20343" x="4025900" y="6386513"/>
          <p14:tracePt t="20356" x="4122738" y="6334125"/>
          <p14:tracePt t="20357" x="4183063" y="6299200"/>
          <p14:tracePt t="20373" x="4340225" y="6219825"/>
          <p14:tracePt t="20388" x="4514850" y="6115050"/>
          <p14:tracePt t="20404" x="4724400" y="6002338"/>
          <p14:tracePt t="20422" x="4943475" y="5880100"/>
          <p14:tracePt t="20423" x="5038725" y="5835650"/>
          <p14:tracePt t="20438" x="5240338" y="5705475"/>
          <p14:tracePt t="20454" x="5414963" y="5583238"/>
          <p14:tracePt t="20471" x="5614988" y="5476875"/>
          <p14:tracePt t="20472" x="5694363" y="5407025"/>
          <p14:tracePt t="20488" x="5876925" y="5319713"/>
          <p14:tracePt t="20504" x="6051550" y="5224463"/>
          <p14:tracePt t="20522" x="6305550" y="5067300"/>
          <p14:tracePt t="20537" x="6472238" y="4987925"/>
          <p14:tracePt t="20554" x="6602413" y="4892675"/>
          <p14:tracePt t="20555" x="6672263" y="4865688"/>
          <p14:tracePt t="20571" x="6777038" y="4805363"/>
          <p14:tracePt t="20587" x="6856413" y="4760913"/>
          <p14:tracePt t="20604" x="6926263" y="4708525"/>
          <p14:tracePt t="20620" x="7021513" y="4638675"/>
          <p14:tracePt t="20637" x="7100888" y="4560888"/>
          <p14:tracePt t="20654" x="7170738" y="4456113"/>
          <p14:tracePt t="20655" x="7205663" y="4403725"/>
          <p14:tracePt t="20673" x="7258050" y="4316413"/>
          <p14:tracePt t="20687" x="7300913" y="4237038"/>
          <p14:tracePt t="20704" x="7370763" y="4105275"/>
          <p14:tracePt t="20722" x="7423150" y="4017963"/>
          <p14:tracePt t="20737" x="7485063" y="3905250"/>
          <p14:tracePt t="20754" x="7554913" y="3765550"/>
          <p14:tracePt t="20770" x="7580313" y="3713163"/>
          <p14:tracePt t="20788" x="7607300" y="3625850"/>
          <p14:tracePt t="20789" x="7615238" y="3598863"/>
          <p14:tracePt t="20804" x="7624763" y="3556000"/>
          <p14:tracePt t="20824" x="7650163" y="3441700"/>
          <p14:tracePt t="20825" x="7650163" y="3406775"/>
          <p14:tracePt t="20839" x="7650163" y="3354388"/>
          <p14:tracePt t="20840" x="7650163" y="3328988"/>
          <p14:tracePt t="20856" x="7615238" y="3206750"/>
          <p14:tracePt t="20872" x="7597775" y="3084513"/>
          <p14:tracePt t="20887" x="7572375" y="2962275"/>
          <p14:tracePt t="20888" x="7554913" y="2917825"/>
          <p14:tracePt t="20904" x="7502525" y="2752725"/>
          <p14:tracePt t="20921" x="7450138" y="2620963"/>
          <p14:tracePt t="20937" x="7388225" y="2516188"/>
          <p14:tracePt t="20954" x="7327900" y="2366963"/>
          <p14:tracePt t="20971" x="7292975" y="2297113"/>
          <p14:tracePt t="20987" x="7265988" y="2244725"/>
          <p14:tracePt t="20988" x="7258050" y="2227263"/>
          <p14:tracePt t="21296" x="7205663" y="2209800"/>
          <p14:tracePt t="21301" x="7126288" y="2201863"/>
          <p14:tracePt t="21309" x="7048500" y="2184400"/>
          <p14:tracePt t="21327" x="6916738" y="2166938"/>
          <p14:tracePt t="21328" x="6838950" y="2157413"/>
          <p14:tracePt t="21343" x="6689725" y="2157413"/>
          <p14:tracePt t="21361" x="6515100" y="2157413"/>
          <p14:tracePt t="21378" x="6323013" y="2166938"/>
          <p14:tracePt t="21394" x="6200775" y="2184400"/>
          <p14:tracePt t="21411" x="6096000" y="2192338"/>
          <p14:tracePt t="21428" x="5999163" y="2219325"/>
          <p14:tracePt t="21445" x="5956300" y="2227263"/>
          <p14:tracePt t="21462" x="5894388" y="2236788"/>
          <p14:tracePt t="21463" x="5876925" y="2244725"/>
          <p14:tracePt t="21476" x="5842000" y="2254250"/>
          <p14:tracePt t="21477" x="5824538" y="2262188"/>
          <p14:tracePt t="21493" x="5789613" y="2289175"/>
          <p14:tracePt t="21509" x="5719763" y="2324100"/>
          <p14:tracePt t="21526" x="5649913" y="2341563"/>
          <p14:tracePt t="21537" x="5649913" y="2349500"/>
          <p14:tracePt t="21555" x="5624513" y="2359025"/>
          <p14:tracePt t="21574" x="5607050" y="2366963"/>
          <p14:tracePt t="21589" x="5597525" y="2366963"/>
          <p14:tracePt t="21634" x="5589588" y="2366963"/>
          <p14:tracePt t="21671" x="5580063" y="2366963"/>
          <p14:tracePt t="21775" x="5580063" y="2359025"/>
          <p14:tracePt t="21789" x="5589588" y="2349500"/>
          <p14:tracePt t="21818" x="5597525" y="2349500"/>
          <p14:tracePt t="21825" x="5597525" y="2341563"/>
          <p14:tracePt t="21838" x="5607050" y="2332038"/>
          <p14:tracePt t="21855" x="5614988" y="2332038"/>
          <p14:tracePt t="21874" x="5624513" y="2332038"/>
          <p14:tracePt t="21889" x="5624513" y="2324100"/>
          <p14:tracePt t="21905" x="5632450" y="2297113"/>
          <p14:tracePt t="21923" x="5641975" y="2279650"/>
          <p14:tracePt t="21938" x="5641975" y="2271713"/>
          <p14:tracePt t="21954" x="5641975" y="2254250"/>
          <p14:tracePt t="21980" x="5641975" y="2244725"/>
          <p14:tracePt t="22001" x="5641975" y="2236788"/>
          <p14:tracePt t="23411" x="5632450" y="2271713"/>
          <p14:tracePt t="23413" x="5624513" y="2332038"/>
          <p14:tracePt t="23420" x="5614988" y="2366963"/>
          <p14:tracePt t="23426" x="5607050" y="2393950"/>
          <p14:tracePt t="23439" x="5597525" y="2428875"/>
          <p14:tracePt t="23441" x="5589588" y="2436813"/>
          <p14:tracePt t="23456" x="5562600" y="2489200"/>
          <p14:tracePt t="23471" x="5554663" y="2516188"/>
          <p14:tracePt t="23488" x="5545138" y="2541588"/>
          <p14:tracePt t="23491" x="5545138" y="2559050"/>
          <p14:tracePt t="23505" x="5527675" y="2603500"/>
          <p14:tracePt t="23521" x="5519738" y="2638425"/>
          <p14:tracePt t="23538" x="5510213" y="2663825"/>
          <p14:tracePt t="23539" x="5510213" y="2681288"/>
          <p14:tracePt t="23554" x="5502275" y="2716213"/>
          <p14:tracePt t="23572" x="5492750" y="2733675"/>
          <p14:tracePt t="23587" x="5492750" y="2743200"/>
          <p14:tracePt t="23604" x="5492750" y="2752725"/>
          <p14:tracePt t="23620" x="5484813" y="2752725"/>
          <p14:tracePt t="23638" x="5475288" y="2787650"/>
          <p14:tracePt t="23656" x="5475288" y="2795588"/>
          <p14:tracePt t="23673" x="5457825" y="2813050"/>
          <p14:tracePt t="23675" x="5449888" y="2822575"/>
          <p14:tracePt t="23689" x="5449888" y="2830513"/>
          <p14:tracePt t="23706" x="5449888" y="2840038"/>
          <p14:tracePt t="23721" x="5449888" y="2847975"/>
          <p14:tracePt t="23740" x="5432425" y="2857500"/>
          <p14:tracePt t="23767" x="5422900" y="2857500"/>
          <p14:tracePt t="24008" x="5440363" y="2857500"/>
          <p14:tracePt t="24221" x="5449888" y="2857500"/>
          <p14:tracePt t="24256" x="5457825" y="2857500"/>
          <p14:tracePt t="24425" x="5467350" y="2857500"/>
          <p14:tracePt t="24616" x="5475288" y="2857500"/>
          <p14:tracePt t="24658" x="5484813" y="2857500"/>
          <p14:tracePt t="24675" x="5484813" y="2847975"/>
          <p14:tracePt t="24681" x="5510213" y="2813050"/>
          <p14:tracePt t="24692" x="5519738" y="2787650"/>
          <p14:tracePt t="24709" x="5562600" y="2716213"/>
          <p14:tracePt t="24729" x="5597525" y="2681288"/>
          <p14:tracePt t="24730" x="5607050" y="2673350"/>
          <p14:tracePt t="24744" x="5607050" y="2663825"/>
          <p14:tracePt t="24744" x="5614988" y="2655888"/>
          <p14:tracePt t="24760" x="5624513" y="2646363"/>
          <p14:tracePt t="24793" x="5624513" y="2638425"/>
          <p14:tracePt t="24808" x="5632450" y="2638425"/>
          <p14:tracePt t="24822" x="5632450" y="2628900"/>
          <p14:tracePt t="24844" x="5641975" y="2628900"/>
          <p14:tracePt t="24987" x="5632450" y="2628900"/>
          <p14:tracePt t="24992" x="5607050" y="2646363"/>
          <p14:tracePt t="25005" x="5572125" y="2655888"/>
          <p14:tracePt t="25006" x="5545138" y="2673350"/>
          <p14:tracePt t="25025" x="5519738" y="2690813"/>
          <p14:tracePt t="25039" x="5510213" y="2698750"/>
          <p14:tracePt t="25056" x="5492750" y="2698750"/>
          <p14:tracePt t="25071" x="5492750" y="2708275"/>
          <p14:tracePt t="25091" x="5484813" y="2708275"/>
          <p14:tracePt t="25106" x="5484813" y="2716213"/>
          <p14:tracePt t="25123" x="5475288" y="2716213"/>
          <p14:tracePt t="25138" x="5475288" y="2743200"/>
          <p14:tracePt t="25154" x="5467350" y="2770188"/>
          <p14:tracePt t="25155" x="5457825" y="2787650"/>
          <p14:tracePt t="25175" x="5449888" y="2787650"/>
          <p14:tracePt t="25177" x="5440363" y="2795588"/>
          <p14:tracePt t="25198" x="5432425" y="2805113"/>
          <p14:tracePt t="25218" x="5422900" y="2805113"/>
          <p14:tracePt t="25226" x="5422900" y="2813050"/>
          <p14:tracePt t="25268" x="5449888" y="2805113"/>
          <p14:tracePt t="25275" x="5467350" y="2787650"/>
          <p14:tracePt t="25287" x="5492750" y="2752725"/>
          <p14:tracePt t="25304" x="5562600" y="2663825"/>
          <p14:tracePt t="25322" x="5589588" y="2611438"/>
          <p14:tracePt t="25337" x="5614988" y="2603500"/>
          <p14:tracePt t="25354" x="5614988" y="2593975"/>
          <p14:tracePt t="25370" x="5614988" y="2586038"/>
          <p14:tracePt t="25388" x="5624513" y="2586038"/>
          <p14:tracePt t="25403" x="5624513" y="2576513"/>
          <p14:tracePt t="26417" x="5624513" y="2593975"/>
          <p14:tracePt t="26424" x="5614988" y="2620963"/>
          <p14:tracePt t="26438" x="5607050" y="2673350"/>
          <p14:tracePt t="26439" x="5589588" y="2708275"/>
          <p14:tracePt t="26453" x="5572125" y="2787650"/>
          <p14:tracePt t="26473" x="5554663" y="2847975"/>
          <p14:tracePt t="26488" x="5554663" y="2857500"/>
          <p14:tracePt t="26510" x="5554663" y="2865438"/>
          <p14:tracePt t="26524" x="5545138" y="2865438"/>
          <p14:tracePt t="26565" x="5545138" y="2874963"/>
          <p14:tracePt t="28724" x="5545138" y="2892425"/>
          <p14:tracePt t="28729" x="5545138" y="2900363"/>
          <p14:tracePt t="28746" x="5537200" y="2935288"/>
          <p14:tracePt t="28753" x="5537200" y="2944813"/>
          <p14:tracePt t="28771" x="5527675" y="2979738"/>
          <p14:tracePt t="28788" x="5527675" y="3014663"/>
          <p14:tracePt t="28803" x="5527675" y="3040063"/>
          <p14:tracePt t="28821" x="5527675" y="3074988"/>
          <p14:tracePt t="28839" x="5527675" y="3092450"/>
          <p14:tracePt t="28841" x="5527675" y="3119438"/>
          <p14:tracePt t="28855" x="5519738" y="3144838"/>
          <p14:tracePt t="28870" x="5510213" y="3162300"/>
          <p14:tracePt t="28888" x="5484813" y="3214688"/>
          <p14:tracePt t="28889" x="5467350" y="3249613"/>
          <p14:tracePt t="28905" x="5449888" y="3328988"/>
          <p14:tracePt t="28921" x="5432425" y="3406775"/>
          <p14:tracePt t="28937" x="5414963" y="3494088"/>
          <p14:tracePt t="28939" x="5414963" y="3503613"/>
          <p14:tracePt t="28954" x="5405438" y="3546475"/>
          <p14:tracePt t="28971" x="5397500" y="3573463"/>
          <p14:tracePt t="28987" x="5397500" y="3581400"/>
          <p14:tracePt t="28989" x="5387975" y="3590925"/>
          <p14:tracePt t="29004" x="5387975" y="3608388"/>
          <p14:tracePt t="29020" x="5380038" y="3633788"/>
          <p14:tracePt t="29037" x="5380038" y="3678238"/>
          <p14:tracePt t="29039" x="5370513" y="3686175"/>
          <p14:tracePt t="29054" x="5362575" y="3738563"/>
          <p14:tracePt t="29072" x="5362575" y="3773488"/>
          <p14:tracePt t="29074" x="5362575" y="3800475"/>
          <p14:tracePt t="29087" x="5362575" y="3817938"/>
          <p14:tracePt t="29104" x="5362575" y="3835400"/>
          <p14:tracePt t="29120" x="5362575" y="3843338"/>
          <p14:tracePt t="29137" x="5362575" y="3860800"/>
          <p14:tracePt t="29156" x="5362575" y="3870325"/>
          <p14:tracePt t="29160" x="5362575" y="3878263"/>
          <p14:tracePt t="29183" x="5362575" y="3887788"/>
          <p14:tracePt t="29189" x="5362575" y="3895725"/>
          <p14:tracePt t="29205" x="5362575" y="3905250"/>
          <p14:tracePt t="29232" x="5362575" y="3922713"/>
          <p14:tracePt t="29246" x="5362575" y="3930650"/>
          <p14:tracePt t="29295" x="5362575" y="3940175"/>
          <p14:tracePt t="29331" x="5362575" y="3948113"/>
          <p14:tracePt t="29551" x="5370513" y="3948113"/>
          <p14:tracePt t="30012" x="5397500" y="3948113"/>
          <p14:tracePt t="30019" x="5405438" y="3948113"/>
          <p14:tracePt t="30025" x="5414963" y="3940175"/>
          <p14:tracePt t="30039" x="5432425" y="3940175"/>
          <p14:tracePt t="30056" x="5449888" y="3930650"/>
          <p14:tracePt t="30074" x="5467350" y="3930650"/>
          <p14:tracePt t="30091" x="5475288" y="3930650"/>
          <p14:tracePt t="30151" x="5484813" y="3930650"/>
          <p14:tracePt t="30201" x="5492750" y="3930650"/>
          <p14:tracePt t="30763" x="5492750" y="3940175"/>
          <p14:tracePt t="30775" x="5484813" y="3940175"/>
          <p14:tracePt t="30776" x="5432425" y="3948113"/>
          <p14:tracePt t="30782" x="5414963" y="3957638"/>
          <p14:tracePt t="30805" x="5327650" y="3992563"/>
          <p14:tracePt t="30826" x="5213350" y="4010025"/>
          <p14:tracePt t="30841" x="5143500" y="4017963"/>
          <p14:tracePt t="30855" x="5118100" y="4017963"/>
          <p14:tracePt t="30857" x="5100638" y="4017963"/>
          <p14:tracePt t="30874" x="5056188" y="4017963"/>
          <p14:tracePt t="30889" x="5030788" y="4010025"/>
          <p14:tracePt t="30893" x="5021263" y="4000500"/>
          <p14:tracePt t="30905" x="5013325" y="3992563"/>
          <p14:tracePt t="30907" x="5003800" y="3975100"/>
          <p14:tracePt t="30924" x="4960938" y="3930650"/>
          <p14:tracePt t="30940" x="4943475" y="3895725"/>
          <p14:tracePt t="30954" x="4926013" y="3860800"/>
          <p14:tracePt t="30972" x="4916488" y="3843338"/>
          <p14:tracePt t="30988" x="4908550" y="3808413"/>
          <p14:tracePt t="31004" x="4908550" y="3790950"/>
          <p14:tracePt t="31023" x="4899025" y="3730625"/>
          <p14:tracePt t="31038" x="4899025" y="3686175"/>
          <p14:tracePt t="31054" x="4908550" y="3633788"/>
          <p14:tracePt t="31073" x="4926013" y="3581400"/>
          <p14:tracePt t="31074" x="4933950" y="3556000"/>
          <p14:tracePt t="31088" x="4943475" y="3521075"/>
          <p14:tracePt t="31104" x="4960938" y="3486150"/>
          <p14:tracePt t="31123" x="5013325" y="3424238"/>
          <p14:tracePt t="31137" x="5013325" y="3406775"/>
          <p14:tracePt t="31138" x="5021263" y="3398838"/>
          <p14:tracePt t="31155" x="5056188" y="3371850"/>
          <p14:tracePt t="31172" x="5083175" y="3311525"/>
          <p14:tracePt t="31187" x="5108575" y="3249613"/>
          <p14:tracePt t="31204" x="5153025" y="3206750"/>
          <p14:tracePt t="31222" x="5187950" y="3162300"/>
          <p14:tracePt t="31238" x="5187950" y="3154363"/>
          <p14:tracePt t="31255" x="5195888" y="3154363"/>
          <p14:tracePt t="31272" x="5213350" y="3144838"/>
          <p14:tracePt t="31293" x="5213350" y="3136900"/>
          <p14:tracePt t="31314" x="5213350" y="3127375"/>
          <p14:tracePt t="31328" x="5213350" y="3109913"/>
          <p14:tracePt t="31337" x="5222875" y="3092450"/>
          <p14:tracePt t="31355" x="5230813" y="3084513"/>
          <p14:tracePt t="31356" x="5230813" y="3074988"/>
          <p14:tracePt t="31371" x="5230813" y="3067050"/>
          <p14:tracePt t="31387" x="5240338" y="3067050"/>
          <p14:tracePt t="31405" x="5240338" y="3049588"/>
          <p14:tracePt t="31434" x="5240338" y="3040063"/>
          <p14:tracePt t="45481" x="5248275" y="3040063"/>
          <p14:tracePt t="45486" x="5275263" y="3040063"/>
          <p14:tracePt t="45494" x="5300663" y="3049588"/>
          <p14:tracePt t="45525" x="5414963" y="3074988"/>
          <p14:tracePt t="45540" x="5484813" y="3074988"/>
          <p14:tracePt t="45543" x="5510213" y="3067050"/>
          <p14:tracePt t="45557" x="5580063" y="3049588"/>
          <p14:tracePt t="45575" x="5632450" y="3032125"/>
          <p14:tracePt t="45588" x="5694363" y="2997200"/>
          <p14:tracePt t="45606" x="5754688" y="2944813"/>
          <p14:tracePt t="45607" x="5799138" y="2882900"/>
          <p14:tracePt t="45622" x="5851525" y="2813050"/>
          <p14:tracePt t="45623" x="5886450" y="2752725"/>
          <p14:tracePt t="45638" x="5929313" y="2593975"/>
          <p14:tracePt t="45655" x="5973763" y="2454275"/>
          <p14:tracePt t="45656" x="5991225" y="2384425"/>
          <p14:tracePt t="45674" x="5999163" y="2236788"/>
          <p14:tracePt t="45687" x="5999163" y="2114550"/>
          <p14:tracePt t="45704" x="5964238" y="1992313"/>
          <p14:tracePt t="45720" x="5921375" y="1947863"/>
          <p14:tracePt t="45738" x="5824538" y="1887538"/>
          <p14:tracePt t="45754" x="5676900" y="1843088"/>
          <p14:tracePt t="45770" x="5554663" y="1835150"/>
          <p14:tracePt t="45790" x="5387975" y="1825625"/>
          <p14:tracePt t="45806" x="5292725" y="1825625"/>
          <p14:tracePt t="45830" x="5135563" y="1825625"/>
          <p14:tracePt t="45839" x="5091113" y="1835150"/>
          <p14:tracePt t="45842" x="5048250" y="1835150"/>
          <p14:tracePt t="45856" x="4986338" y="1852613"/>
          <p14:tracePt t="45875" x="4943475" y="1870075"/>
          <p14:tracePt t="45876" x="4899025" y="1912938"/>
          <p14:tracePt t="45893" x="4821238" y="2000250"/>
          <p14:tracePt t="45905" x="4768850" y="2052638"/>
          <p14:tracePt t="45906" x="4689475" y="2139950"/>
          <p14:tracePt t="45924" x="4559300" y="2297113"/>
          <p14:tracePt t="45926" x="4506913" y="2366963"/>
          <p14:tracePt t="45939" x="4437063" y="2436813"/>
          <p14:tracePt t="45940" x="4392613" y="2516188"/>
          <p14:tracePt t="45955" x="4314825" y="2620963"/>
          <p14:tracePt t="45976" x="4262438" y="2725738"/>
          <p14:tracePt t="45990" x="4252913" y="2787650"/>
          <p14:tracePt t="46005" x="4244975" y="2857500"/>
          <p14:tracePt t="46024" x="4244975" y="2900363"/>
          <p14:tracePt t="46025" x="4252913" y="2944813"/>
          <p14:tracePt t="46041" x="4287838" y="3005138"/>
          <p14:tracePt t="46057" x="4332288" y="3067050"/>
          <p14:tracePt t="46061" x="4375150" y="3119438"/>
          <p14:tracePt t="46073" x="4410075" y="3154363"/>
          <p14:tracePt t="46074" x="4462463" y="3214688"/>
          <p14:tracePt t="46090" x="4576763" y="3311525"/>
          <p14:tracePt t="46105" x="4689475" y="3371850"/>
          <p14:tracePt t="46125" x="4881563" y="3468688"/>
          <p14:tracePt t="46139" x="5021263" y="3486150"/>
          <p14:tracePt t="46154" x="5153025" y="3494088"/>
          <p14:tracePt t="46173" x="5362575" y="3494088"/>
          <p14:tracePt t="46188" x="5432425" y="3494088"/>
          <p14:tracePt t="46191" x="5492750" y="3486150"/>
          <p14:tracePt t="46207" x="5641975" y="3459163"/>
          <p14:tracePt t="46209" x="5702300" y="3451225"/>
          <p14:tracePt t="46223" x="5824538" y="3433763"/>
          <p14:tracePt t="46239" x="5876925" y="3424238"/>
          <p14:tracePt t="46241" x="5921375" y="3406775"/>
          <p14:tracePt t="46257" x="5981700" y="3389313"/>
          <p14:tracePt t="46258" x="6016625" y="3381375"/>
          <p14:tracePt t="46275" x="6051550" y="3346450"/>
          <p14:tracePt t="46292" x="6105525" y="3294063"/>
          <p14:tracePt t="46294" x="6140450" y="3259138"/>
          <p14:tracePt t="46307" x="6157913" y="3224213"/>
          <p14:tracePt t="46309" x="6175375" y="3189288"/>
          <p14:tracePt t="46322" x="6200775" y="3136900"/>
          <p14:tracePt t="46324" x="6227763" y="3084513"/>
          <p14:tracePt t="46340" x="6245225" y="3014663"/>
          <p14:tracePt t="46356" x="6262688" y="2935288"/>
          <p14:tracePt t="46358" x="6270625" y="2900363"/>
          <p14:tracePt t="46373" x="6288088" y="2822575"/>
          <p14:tracePt t="46389" x="6297613" y="2743200"/>
          <p14:tracePt t="46407" x="6297613" y="2646363"/>
          <p14:tracePt t="46425" x="6297613" y="2593975"/>
          <p14:tracePt t="46443" x="6297613" y="2559050"/>
          <p14:tracePt t="46444" x="6280150" y="2533650"/>
          <p14:tracePt t="46456" x="6270625" y="2524125"/>
          <p14:tracePt t="46457" x="6253163" y="2498725"/>
          <p14:tracePt t="46474" x="6235700" y="2446338"/>
          <p14:tracePt t="46491" x="6183313" y="2393950"/>
          <p14:tracePt t="46492" x="6148388" y="2359025"/>
          <p14:tracePt t="46506" x="6061075" y="2289175"/>
          <p14:tracePt t="46523" x="6026150" y="2262188"/>
          <p14:tracePt t="46525" x="5956300" y="2236788"/>
          <p14:tracePt t="46541" x="5859463" y="2209800"/>
          <p14:tracePt t="46542" x="5824538" y="2201863"/>
          <p14:tracePt t="46556" x="5746750" y="2192338"/>
          <p14:tracePt t="46576" x="5667375" y="2192338"/>
          <p14:tracePt t="46577" x="5624513" y="2192338"/>
          <p14:tracePt t="46589" x="5597525" y="2192338"/>
          <p14:tracePt t="46592" x="5572125" y="2192338"/>
          <p14:tracePt t="46607" x="5519738" y="2201863"/>
          <p14:tracePt t="46622" x="5457825" y="2219325"/>
          <p14:tracePt t="46641" x="5362575" y="2236788"/>
          <p14:tracePt t="46642" x="5300663" y="2254250"/>
          <p14:tracePt t="46655" x="5187950" y="2297113"/>
          <p14:tracePt t="46675" x="5091113" y="2332038"/>
          <p14:tracePt t="46677" x="5048250" y="2376488"/>
          <p14:tracePt t="46690" x="5013325" y="2411413"/>
          <p14:tracePt t="46691" x="4960938" y="2446338"/>
          <p14:tracePt t="46705" x="4916488" y="2506663"/>
          <p14:tracePt t="46723" x="4838700" y="2586038"/>
          <p14:tracePt t="46742" x="4664075" y="2725738"/>
          <p14:tracePt t="46756" x="4584700" y="2830513"/>
          <p14:tracePt t="46771" x="4497388" y="2962275"/>
          <p14:tracePt t="46788" x="4445000" y="3074988"/>
          <p14:tracePt t="46789" x="4437063" y="3154363"/>
          <p14:tracePt t="46803" x="4437063" y="3197225"/>
          <p14:tracePt t="46825" x="4489450" y="3416300"/>
          <p14:tracePt t="46839" x="4506913" y="3468688"/>
          <p14:tracePt t="46840" x="4541838" y="3521075"/>
          <p14:tracePt t="46856" x="4594225" y="3590925"/>
          <p14:tracePt t="46874" x="4637088" y="3633788"/>
          <p14:tracePt t="46876" x="4699000" y="3686175"/>
          <p14:tracePt t="46890" x="4759325" y="3721100"/>
          <p14:tracePt t="46904" x="4811713" y="3748088"/>
          <p14:tracePt t="46922" x="4881563" y="3783013"/>
          <p14:tracePt t="46939" x="5013325" y="3808413"/>
          <p14:tracePt t="46954" x="5135563" y="3835400"/>
          <p14:tracePt t="46971" x="5240338" y="3887788"/>
          <p14:tracePt t="46972" x="5292725" y="3913188"/>
          <p14:tracePt t="46987" x="5335588" y="3940175"/>
          <p14:tracePt t="46988" x="5380038" y="3957638"/>
          <p14:tracePt t="47004" x="5467350" y="4010025"/>
          <p14:tracePt t="47021" x="5519738" y="4035425"/>
          <p14:tracePt t="47022" x="5537200" y="4044950"/>
          <p14:tracePt t="47038" x="5562600" y="4070350"/>
          <p14:tracePt t="47056" x="5580063" y="4070350"/>
          <p14:tracePt t="47072" x="5580063" y="4079875"/>
          <p14:tracePt t="47073" x="5589588" y="4079875"/>
          <p14:tracePt t="47122" x="5597525" y="4079875"/>
          <p14:tracePt t="47130" x="5597525" y="4087813"/>
          <p14:tracePt t="47160" x="5607050" y="4087813"/>
          <p14:tracePt t="47167" x="5607050" y="4097338"/>
          <p14:tracePt t="47195" x="5614988" y="4097338"/>
          <p14:tracePt t="47300" x="5624513" y="4097338"/>
          <p14:tracePt t="47371" x="5624513" y="4105275"/>
          <p14:tracePt t="47517" x="5632450" y="4105275"/>
          <p14:tracePt t="47526" x="5632450" y="4114800"/>
          <p14:tracePt t="47562" x="5632450" y="4124325"/>
          <p14:tracePt t="47568" x="5641975" y="4124325"/>
          <p14:tracePt t="47597" x="5641975" y="4132263"/>
          <p14:tracePt t="47605" x="5649913" y="4132263"/>
          <p14:tracePt t="47611" x="5667375" y="4159250"/>
          <p14:tracePt t="47621" x="5676900" y="4176713"/>
          <p14:tracePt t="47638" x="5729288" y="4237038"/>
          <p14:tracePt t="47639" x="5764213" y="4281488"/>
          <p14:tracePt t="47655" x="5816600" y="4368800"/>
          <p14:tracePt t="47671" x="5859463" y="4456113"/>
          <p14:tracePt t="47687" x="5894388" y="4543425"/>
          <p14:tracePt t="47704" x="5946775" y="4665663"/>
          <p14:tracePt t="47722" x="5999163" y="4830763"/>
          <p14:tracePt t="47738" x="6043613" y="4927600"/>
          <p14:tracePt t="47754" x="6096000" y="5084763"/>
          <p14:tracePt t="47771" x="6122988" y="5154613"/>
          <p14:tracePt t="47788" x="6140450" y="5207000"/>
          <p14:tracePt t="47789" x="6140450" y="5214938"/>
          <p14:tracePt t="47804" x="6140450" y="5241925"/>
          <p14:tracePt t="47823" x="6140450" y="5259388"/>
          <p14:tracePt t="47824" x="6140450" y="5284788"/>
          <p14:tracePt t="47839" x="6130925" y="5294313"/>
          <p14:tracePt t="47853" x="6122988" y="5311775"/>
          <p14:tracePt t="47873" x="6122988" y="5319713"/>
          <p14:tracePt t="47875" x="6113463" y="5319713"/>
          <p14:tracePt t="47888" x="6113463" y="5329238"/>
          <p14:tracePt t="47904" x="6113463" y="5337175"/>
          <p14:tracePt t="47930" x="6113463" y="5346700"/>
          <p14:tracePt t="47965" x="6113463" y="5354638"/>
          <p14:tracePt t="48003" x="6113463" y="5364163"/>
          <p14:tracePt t="48193" x="6122988" y="5364163"/>
          <p14:tracePt t="48215" x="6130925" y="5311775"/>
          <p14:tracePt t="48222" x="6140450" y="5249863"/>
          <p14:tracePt t="48228" x="6157913" y="5137150"/>
          <p14:tracePt t="48239" x="6165850" y="5005388"/>
          <p14:tracePt t="48255" x="6192838" y="4700588"/>
          <p14:tracePt t="48278" x="6297613" y="3843338"/>
          <p14:tracePt t="48288" x="6323013" y="3616325"/>
          <p14:tracePt t="48305" x="6384925" y="3171825"/>
          <p14:tracePt t="48306" x="6419850" y="3022600"/>
          <p14:tracePt t="48326" x="6462713" y="2743200"/>
          <p14:tracePt t="48328" x="6489700" y="2638425"/>
          <p14:tracePt t="48337" x="6524625" y="2551113"/>
          <p14:tracePt t="48354" x="6559550" y="2428875"/>
          <p14:tracePt t="48355" x="6567488" y="2393950"/>
          <p14:tracePt t="48371" x="6577013" y="2341563"/>
          <p14:tracePt t="48387" x="6594475" y="2324100"/>
          <p14:tracePt t="48404" x="6629400" y="2271713"/>
          <p14:tracePt t="48423" x="6654800" y="2201863"/>
          <p14:tracePt t="48437" x="6707188" y="2097088"/>
          <p14:tracePt t="48454" x="6751638" y="1957388"/>
          <p14:tracePt t="48472" x="6759575" y="1887538"/>
          <p14:tracePt t="48488" x="6786563" y="1825625"/>
          <p14:tracePt t="48489" x="6786563" y="1782763"/>
          <p14:tracePt t="48504" x="6794500" y="1747838"/>
          <p14:tracePt t="48520" x="6804025" y="1703388"/>
          <p14:tracePt t="48538" x="6811963" y="1677988"/>
          <p14:tracePt t="48539" x="6811963" y="1668463"/>
          <p14:tracePt t="48567" x="6811963" y="1660525"/>
          <p14:tracePt t="48596" x="6811963" y="1651000"/>
          <p14:tracePt t="48986" x="6811963" y="1598613"/>
          <p14:tracePt t="48993" x="6811963" y="1511300"/>
          <p14:tracePt t="49004" x="6811963" y="1423988"/>
          <p14:tracePt t="49025" x="6811963" y="1196975"/>
          <p14:tracePt t="49038" x="6811963" y="1082675"/>
          <p14:tracePt t="49057" x="6811963" y="935038"/>
          <p14:tracePt t="49074" x="6811963" y="900113"/>
          <p14:tracePt t="49075" x="6811963" y="873125"/>
          <p14:tracePt t="49089" x="6811963" y="820738"/>
          <p14:tracePt t="49105" x="6811963" y="750888"/>
          <p14:tracePt t="49106" x="6811963" y="733425"/>
          <p14:tracePt t="49121" x="6811963" y="690563"/>
          <p14:tracePt t="49121" x="6811963" y="655638"/>
          <p14:tracePt t="49138" x="6794500" y="558800"/>
          <p14:tracePt t="49154" x="6786563" y="454025"/>
          <p14:tracePt t="49155" x="6769100" y="393700"/>
          <p14:tracePt t="49173" x="6751638" y="279400"/>
          <p14:tracePt t="49186" x="6742113" y="166688"/>
          <p14:tracePt t="49204" x="6707188" y="2698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E7C8-B0EE-1A20-5483-C5FE01193E24}"/>
              </a:ext>
            </a:extLst>
          </p:cNvPr>
          <p:cNvSpPr>
            <a:spLocks noGrp="1"/>
          </p:cNvSpPr>
          <p:nvPr>
            <p:ph type="title"/>
          </p:nvPr>
        </p:nvSpPr>
        <p:spPr>
          <a:xfrm>
            <a:off x="114300" y="228600"/>
            <a:ext cx="8915400" cy="699382"/>
          </a:xfrm>
        </p:spPr>
        <p:txBody>
          <a:bodyPr>
            <a:normAutofit fontScale="90000"/>
          </a:bodyPr>
          <a:lstStyle/>
          <a:p>
            <a:pPr algn="ctr"/>
            <a:r>
              <a:rPr lang="en-US" sz="4000" b="1" dirty="0"/>
              <a:t>Core foundation requirements</a:t>
            </a:r>
          </a:p>
        </p:txBody>
      </p:sp>
      <p:graphicFrame>
        <p:nvGraphicFramePr>
          <p:cNvPr id="3" name="Table 2">
            <a:extLst>
              <a:ext uri="{FF2B5EF4-FFF2-40B4-BE49-F238E27FC236}">
                <a16:creationId xmlns:a16="http://schemas.microsoft.com/office/drawing/2014/main" id="{23B3BBAA-A826-C2B9-E30C-AB7BF0719D83}"/>
              </a:ext>
            </a:extLst>
          </p:cNvPr>
          <p:cNvGraphicFramePr>
            <a:graphicFrameLocks noGrp="1"/>
          </p:cNvGraphicFramePr>
          <p:nvPr>
            <p:extLst>
              <p:ext uri="{D42A27DB-BD31-4B8C-83A1-F6EECF244321}">
                <p14:modId xmlns:p14="http://schemas.microsoft.com/office/powerpoint/2010/main" val="355518615"/>
              </p:ext>
            </p:extLst>
          </p:nvPr>
        </p:nvGraphicFramePr>
        <p:xfrm>
          <a:off x="228600" y="990600"/>
          <a:ext cx="8763000" cy="4606396"/>
        </p:xfrm>
        <a:graphic>
          <a:graphicData uri="http://schemas.openxmlformats.org/drawingml/2006/table">
            <a:tbl>
              <a:tblPr firstRow="1" bandRow="1">
                <a:tableStyleId>{5C22544A-7EE6-4342-B048-85BDC9FD1C3A}</a:tableStyleId>
              </a:tblPr>
              <a:tblGrid>
                <a:gridCol w="2190750">
                  <a:extLst>
                    <a:ext uri="{9D8B030D-6E8A-4147-A177-3AD203B41FA5}">
                      <a16:colId xmlns:a16="http://schemas.microsoft.com/office/drawing/2014/main" val="3982156362"/>
                    </a:ext>
                  </a:extLst>
                </a:gridCol>
                <a:gridCol w="2190750">
                  <a:extLst>
                    <a:ext uri="{9D8B030D-6E8A-4147-A177-3AD203B41FA5}">
                      <a16:colId xmlns:a16="http://schemas.microsoft.com/office/drawing/2014/main" val="878424291"/>
                    </a:ext>
                  </a:extLst>
                </a:gridCol>
                <a:gridCol w="2190750">
                  <a:extLst>
                    <a:ext uri="{9D8B030D-6E8A-4147-A177-3AD203B41FA5}">
                      <a16:colId xmlns:a16="http://schemas.microsoft.com/office/drawing/2014/main" val="2395956422"/>
                    </a:ext>
                  </a:extLst>
                </a:gridCol>
                <a:gridCol w="2190750">
                  <a:extLst>
                    <a:ext uri="{9D8B030D-6E8A-4147-A177-3AD203B41FA5}">
                      <a16:colId xmlns:a16="http://schemas.microsoft.com/office/drawing/2014/main" val="1031194786"/>
                    </a:ext>
                  </a:extLst>
                </a:gridCol>
              </a:tblGrid>
              <a:tr h="1302502">
                <a:tc>
                  <a:txBody>
                    <a:bodyPr/>
                    <a:lstStyle/>
                    <a:p>
                      <a:pPr algn="ctr"/>
                      <a:r>
                        <a:rPr lang="en-US" dirty="0"/>
                        <a:t>English Language Arts </a:t>
                      </a:r>
                    </a:p>
                    <a:p>
                      <a:pPr algn="ctr"/>
                      <a:endParaRPr lang="en-US" dirty="0"/>
                    </a:p>
                    <a:p>
                      <a:pPr algn="ctr"/>
                      <a:r>
                        <a:rPr lang="en-US" dirty="0"/>
                        <a:t>4 credits</a:t>
                      </a:r>
                    </a:p>
                  </a:txBody>
                  <a:tcPr/>
                </a:tc>
                <a:tc>
                  <a:txBody>
                    <a:bodyPr/>
                    <a:lstStyle/>
                    <a:p>
                      <a:pPr algn="ctr"/>
                      <a:r>
                        <a:rPr lang="en-US" dirty="0"/>
                        <a:t>Mathematics</a:t>
                      </a:r>
                    </a:p>
                    <a:p>
                      <a:pPr algn="ctr"/>
                      <a:endParaRPr lang="en-US" dirty="0"/>
                    </a:p>
                    <a:p>
                      <a:pPr algn="ctr"/>
                      <a:endParaRPr lang="en-US" dirty="0"/>
                    </a:p>
                    <a:p>
                      <a:pPr algn="ctr"/>
                      <a:r>
                        <a:rPr lang="en-US" dirty="0"/>
                        <a:t>4 credits</a:t>
                      </a:r>
                    </a:p>
                  </a:txBody>
                  <a:tcPr/>
                </a:tc>
                <a:tc>
                  <a:txBody>
                    <a:bodyPr/>
                    <a:lstStyle/>
                    <a:p>
                      <a:pPr algn="ctr"/>
                      <a:r>
                        <a:rPr lang="en-US" dirty="0"/>
                        <a:t>Science</a:t>
                      </a:r>
                    </a:p>
                    <a:p>
                      <a:pPr algn="ctr"/>
                      <a:endParaRPr lang="en-US" dirty="0"/>
                    </a:p>
                    <a:p>
                      <a:pPr algn="ctr"/>
                      <a:endParaRPr lang="en-US" dirty="0"/>
                    </a:p>
                    <a:p>
                      <a:pPr algn="ctr"/>
                      <a:r>
                        <a:rPr lang="en-US" dirty="0"/>
                        <a:t>4 credits</a:t>
                      </a:r>
                    </a:p>
                  </a:txBody>
                  <a:tcPr/>
                </a:tc>
                <a:tc>
                  <a:txBody>
                    <a:bodyPr/>
                    <a:lstStyle/>
                    <a:p>
                      <a:pPr algn="ctr"/>
                      <a:r>
                        <a:rPr lang="en-US" dirty="0"/>
                        <a:t>Social Studies</a:t>
                      </a:r>
                    </a:p>
                    <a:p>
                      <a:pPr algn="ctr"/>
                      <a:endParaRPr lang="en-US" dirty="0"/>
                    </a:p>
                    <a:p>
                      <a:pPr algn="ctr"/>
                      <a:endParaRPr lang="en-US" dirty="0"/>
                    </a:p>
                    <a:p>
                      <a:pPr algn="ctr"/>
                      <a:r>
                        <a:rPr lang="en-US" dirty="0"/>
                        <a:t>4 credits</a:t>
                      </a:r>
                    </a:p>
                  </a:txBody>
                  <a:tcPr/>
                </a:tc>
                <a:extLst>
                  <a:ext uri="{0D108BD9-81ED-4DB2-BD59-A6C34878D82A}">
                    <a16:rowId xmlns:a16="http://schemas.microsoft.com/office/drawing/2014/main" val="1562426998"/>
                  </a:ext>
                </a:extLst>
              </a:tr>
              <a:tr h="406336">
                <a:tc>
                  <a:txBody>
                    <a:bodyPr/>
                    <a:lstStyle/>
                    <a:p>
                      <a:r>
                        <a:rPr lang="en-US" dirty="0"/>
                        <a:t>English 1</a:t>
                      </a:r>
                    </a:p>
                  </a:txBody>
                  <a:tcPr/>
                </a:tc>
                <a:tc>
                  <a:txBody>
                    <a:bodyPr/>
                    <a:lstStyle/>
                    <a:p>
                      <a:r>
                        <a:rPr lang="en-US" dirty="0"/>
                        <a:t>Algebra 1</a:t>
                      </a:r>
                    </a:p>
                  </a:txBody>
                  <a:tcPr/>
                </a:tc>
                <a:tc>
                  <a:txBody>
                    <a:bodyPr/>
                    <a:lstStyle/>
                    <a:p>
                      <a:r>
                        <a:rPr lang="en-US" dirty="0"/>
                        <a:t>Biology</a:t>
                      </a:r>
                    </a:p>
                  </a:txBody>
                  <a:tcPr/>
                </a:tc>
                <a:tc>
                  <a:txBody>
                    <a:bodyPr/>
                    <a:lstStyle/>
                    <a:p>
                      <a:r>
                        <a:rPr lang="en-US" dirty="0"/>
                        <a:t>World Geography</a:t>
                      </a:r>
                    </a:p>
                  </a:txBody>
                  <a:tcPr/>
                </a:tc>
                <a:extLst>
                  <a:ext uri="{0D108BD9-81ED-4DB2-BD59-A6C34878D82A}">
                    <a16:rowId xmlns:a16="http://schemas.microsoft.com/office/drawing/2014/main" val="1023633138"/>
                  </a:ext>
                </a:extLst>
              </a:tr>
              <a:tr h="406336">
                <a:tc>
                  <a:txBody>
                    <a:bodyPr/>
                    <a:lstStyle/>
                    <a:p>
                      <a:r>
                        <a:rPr lang="en-US" dirty="0"/>
                        <a:t>English 2</a:t>
                      </a:r>
                    </a:p>
                  </a:txBody>
                  <a:tcPr/>
                </a:tc>
                <a:tc>
                  <a:txBody>
                    <a:bodyPr/>
                    <a:lstStyle/>
                    <a:p>
                      <a:r>
                        <a:rPr lang="en-US" dirty="0"/>
                        <a:t>Geometry</a:t>
                      </a:r>
                    </a:p>
                  </a:txBody>
                  <a:tcPr/>
                </a:tc>
                <a:tc>
                  <a:txBody>
                    <a:bodyPr/>
                    <a:lstStyle/>
                    <a:p>
                      <a:r>
                        <a:rPr lang="en-US" dirty="0"/>
                        <a:t>Chemistry</a:t>
                      </a:r>
                    </a:p>
                  </a:txBody>
                  <a:tcPr/>
                </a:tc>
                <a:tc>
                  <a:txBody>
                    <a:bodyPr/>
                    <a:lstStyle/>
                    <a:p>
                      <a:r>
                        <a:rPr lang="en-US" dirty="0"/>
                        <a:t>World History</a:t>
                      </a:r>
                    </a:p>
                  </a:txBody>
                  <a:tcPr/>
                </a:tc>
                <a:extLst>
                  <a:ext uri="{0D108BD9-81ED-4DB2-BD59-A6C34878D82A}">
                    <a16:rowId xmlns:a16="http://schemas.microsoft.com/office/drawing/2014/main" val="3299436153"/>
                  </a:ext>
                </a:extLst>
              </a:tr>
              <a:tr h="1001924">
                <a:tc>
                  <a:txBody>
                    <a:bodyPr/>
                    <a:lstStyle/>
                    <a:p>
                      <a:r>
                        <a:rPr lang="en-US" dirty="0"/>
                        <a:t>English 3</a:t>
                      </a:r>
                    </a:p>
                  </a:txBody>
                  <a:tcPr/>
                </a:tc>
                <a:tc>
                  <a:txBody>
                    <a:bodyPr/>
                    <a:lstStyle/>
                    <a:p>
                      <a:r>
                        <a:rPr lang="en-US" dirty="0"/>
                        <a:t>Algebra 2 or</a:t>
                      </a:r>
                    </a:p>
                    <a:p>
                      <a:r>
                        <a:rPr lang="en-US" dirty="0"/>
                        <a:t>Financial Math</a:t>
                      </a:r>
                    </a:p>
                  </a:txBody>
                  <a:tcPr/>
                </a:tc>
                <a:tc>
                  <a:txBody>
                    <a:bodyPr/>
                    <a:lstStyle/>
                    <a:p>
                      <a:r>
                        <a:rPr lang="en-US" dirty="0"/>
                        <a:t>Physics or Principles of Technology or </a:t>
                      </a:r>
                    </a:p>
                    <a:p>
                      <a:r>
                        <a:rPr lang="en-US" dirty="0"/>
                        <a:t>Advanced Sci</a:t>
                      </a:r>
                    </a:p>
                  </a:txBody>
                  <a:tcPr/>
                </a:tc>
                <a:tc>
                  <a:txBody>
                    <a:bodyPr/>
                    <a:lstStyle/>
                    <a:p>
                      <a:r>
                        <a:rPr lang="en-US" dirty="0"/>
                        <a:t>US History</a:t>
                      </a:r>
                    </a:p>
                  </a:txBody>
                  <a:tcPr/>
                </a:tc>
                <a:extLst>
                  <a:ext uri="{0D108BD9-81ED-4DB2-BD59-A6C34878D82A}">
                    <a16:rowId xmlns:a16="http://schemas.microsoft.com/office/drawing/2014/main" val="4139396593"/>
                  </a:ext>
                </a:extLst>
              </a:tr>
              <a:tr h="1302502">
                <a:tc>
                  <a:txBody>
                    <a:bodyPr/>
                    <a:lstStyle/>
                    <a:p>
                      <a:r>
                        <a:rPr lang="en-US" dirty="0"/>
                        <a:t>English 4</a:t>
                      </a:r>
                    </a:p>
                  </a:txBody>
                  <a:tcPr/>
                </a:tc>
                <a:tc>
                  <a:txBody>
                    <a:bodyPr/>
                    <a:lstStyle/>
                    <a:p>
                      <a:r>
                        <a:rPr lang="en-US" dirty="0"/>
                        <a:t>Algebraic Reasoning, Algebra 2 or Advanced Math</a:t>
                      </a:r>
                    </a:p>
                  </a:txBody>
                  <a:tcPr/>
                </a:tc>
                <a:tc>
                  <a:txBody>
                    <a:bodyPr/>
                    <a:lstStyle/>
                    <a:p>
                      <a:r>
                        <a:rPr lang="en-US" dirty="0"/>
                        <a:t>Environmental Systems or Advanced Science</a:t>
                      </a:r>
                    </a:p>
                  </a:txBody>
                  <a:tcPr/>
                </a:tc>
                <a:tc>
                  <a:txBody>
                    <a:bodyPr/>
                    <a:lstStyle/>
                    <a:p>
                      <a:r>
                        <a:rPr lang="en-US" dirty="0"/>
                        <a:t>Government/ Economics</a:t>
                      </a:r>
                    </a:p>
                  </a:txBody>
                  <a:tcPr/>
                </a:tc>
                <a:extLst>
                  <a:ext uri="{0D108BD9-81ED-4DB2-BD59-A6C34878D82A}">
                    <a16:rowId xmlns:a16="http://schemas.microsoft.com/office/drawing/2014/main" val="810675481"/>
                  </a:ext>
                </a:extLst>
              </a:tr>
            </a:tbl>
          </a:graphicData>
        </a:graphic>
      </p:graphicFrame>
      <p:pic>
        <p:nvPicPr>
          <p:cNvPr id="9" name="Audio 8">
            <a:hlinkClick r:id="" action="ppaction://media"/>
            <a:extLst>
              <a:ext uri="{FF2B5EF4-FFF2-40B4-BE49-F238E27FC236}">
                <a16:creationId xmlns:a16="http://schemas.microsoft.com/office/drawing/2014/main" id="{51E797C3-F848-5458-C74D-84363A5A5B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772400" y="5410200"/>
            <a:ext cx="2057400" cy="2057400"/>
          </a:xfrm>
          <a:prstGeom prst="ellipse">
            <a:avLst/>
          </a:prstGeom>
        </p:spPr>
      </p:pic>
    </p:spTree>
    <p:extLst>
      <p:ext uri="{BB962C8B-B14F-4D97-AF65-F5344CB8AC3E}">
        <p14:creationId xmlns:p14="http://schemas.microsoft.com/office/powerpoint/2010/main" val="1269570783"/>
      </p:ext>
    </p:extLst>
  </p:cSld>
  <p:clrMapOvr>
    <a:masterClrMapping/>
  </p:clrMapOvr>
  <mc:AlternateContent xmlns:mc="http://schemas.openxmlformats.org/markup-compatibility/2006" xmlns:p14="http://schemas.microsoft.com/office/powerpoint/2010/main">
    <mc:Choice Requires="p14">
      <p:transition spd="slow" p14:dur="2000" advTm="41314"/>
    </mc:Choice>
    <mc:Fallback xmlns="">
      <p:transition spd="slow" advTm="4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5031" x="8689975" y="1835150"/>
          <p14:tracePt t="5043" x="8428038" y="1765300"/>
          <p14:tracePt t="5057" x="7807325" y="1608138"/>
          <p14:tracePt t="5074" x="7108825" y="1468438"/>
          <p14:tracePt t="5075" x="6794500" y="1433513"/>
          <p14:tracePt t="5090" x="6340475" y="1389063"/>
          <p14:tracePt t="5092" x="5956300" y="1389063"/>
          <p14:tracePt t="5107" x="5230813" y="1441450"/>
          <p14:tracePt t="5124" x="4392613" y="1598613"/>
          <p14:tracePt t="5141" x="3851275" y="1773238"/>
          <p14:tracePt t="5159" x="3571875" y="1860550"/>
          <p14:tracePt t="5161" x="3484563" y="1895475"/>
          <p14:tracePt t="5175" x="3197225" y="1957388"/>
          <p14:tracePt t="5192" x="3030538" y="1992313"/>
          <p14:tracePt t="5206" x="2908300" y="2017713"/>
          <p14:tracePt t="5208" x="2881313" y="2017713"/>
          <p14:tracePt t="5224" x="2846388" y="2017713"/>
          <p14:tracePt t="5241" x="2811463" y="2009775"/>
          <p14:tracePt t="5258" x="2733675" y="1992313"/>
          <p14:tracePt t="5259" x="2706688" y="1992313"/>
          <p14:tracePt t="5274" x="2663825" y="1974850"/>
          <p14:tracePt t="5291" x="2619375" y="1957388"/>
          <p14:tracePt t="5307" x="2532063" y="1912938"/>
          <p14:tracePt t="5309" x="2479675" y="1895475"/>
          <p14:tracePt t="5323" x="2444750" y="1887538"/>
          <p14:tracePt t="5324" x="2427288" y="1887538"/>
          <p14:tracePt t="5343" x="2314575" y="1860550"/>
          <p14:tracePt t="5344" x="2252663" y="1860550"/>
          <p14:tracePt t="5357" x="2192338" y="1852613"/>
          <p14:tracePt t="5373" x="2165350" y="1835150"/>
          <p14:tracePt t="5373" x="2165350" y="1817688"/>
          <p14:tracePt t="5390" x="2087563" y="1685925"/>
          <p14:tracePt t="5685" x="2025650" y="1660525"/>
          <p14:tracePt t="5693" x="1947863" y="1633538"/>
          <p14:tracePt t="5706" x="1868488" y="1598613"/>
          <p14:tracePt t="5708" x="1808163" y="1563688"/>
          <p14:tracePt t="5726" x="1493838" y="1503363"/>
          <p14:tracePt t="5742" x="1344613" y="1485900"/>
          <p14:tracePt t="5757" x="1196975" y="1485900"/>
          <p14:tracePt t="5776" x="1030288" y="1468438"/>
          <p14:tracePt t="5791" x="882650" y="1458913"/>
          <p14:tracePt t="5808" x="760413" y="1458913"/>
          <p14:tracePt t="5825" x="628650" y="1485900"/>
          <p14:tracePt t="5841" x="550863" y="1511300"/>
          <p14:tracePt t="5857" x="471488" y="1538288"/>
          <p14:tracePt t="5876" x="384175" y="1590675"/>
          <p14:tracePt t="5891" x="366713" y="1598613"/>
          <p14:tracePt t="5893" x="366713" y="1608138"/>
          <p14:tracePt t="5907" x="296863" y="1643063"/>
          <p14:tracePt t="5924" x="254000" y="1695450"/>
          <p14:tracePt t="5946" x="227013" y="1747838"/>
          <p14:tracePt t="5947" x="227013" y="1773238"/>
          <p14:tracePt t="5957" x="227013" y="1808163"/>
          <p14:tracePt t="5975" x="244475" y="1878013"/>
          <p14:tracePt t="5990" x="288925" y="1939925"/>
          <p14:tracePt t="6007" x="341313" y="2000250"/>
          <p14:tracePt t="6010" x="393700" y="2044700"/>
          <p14:tracePt t="6025" x="488950" y="2105025"/>
          <p14:tracePt t="6044" x="568325" y="2157413"/>
          <p14:tracePt t="6045" x="603250" y="2184400"/>
          <p14:tracePt t="6058" x="628650" y="2201863"/>
          <p14:tracePt t="6061" x="698500" y="2227263"/>
          <p14:tracePt t="6074" x="785813" y="2271713"/>
          <p14:tracePt t="6090" x="882650" y="2289175"/>
          <p14:tracePt t="6109" x="1039813" y="2332038"/>
          <p14:tracePt t="6124" x="1162050" y="2366963"/>
          <p14:tracePt t="6141" x="1284288" y="2376488"/>
          <p14:tracePt t="6157" x="1414463" y="2384425"/>
          <p14:tracePt t="6159" x="1476375" y="2384425"/>
          <p14:tracePt t="6174" x="1598613" y="2401888"/>
          <p14:tracePt t="6190" x="1703388" y="2411413"/>
          <p14:tracePt t="6208" x="1816100" y="2411413"/>
          <p14:tracePt t="6224" x="1860550" y="2401888"/>
          <p14:tracePt t="6240" x="1895475" y="2401888"/>
          <p14:tracePt t="6258" x="1947863" y="2384425"/>
          <p14:tracePt t="6274" x="1955800" y="2384425"/>
          <p14:tracePt t="6276" x="1973263" y="2366963"/>
          <p14:tracePt t="6290" x="1990725" y="2359025"/>
          <p14:tracePt t="6293" x="2008188" y="2349500"/>
          <p14:tracePt t="6306" x="2017713" y="2341563"/>
          <p14:tracePt t="6307" x="2035175" y="2332038"/>
          <p14:tracePt t="6323" x="2078038" y="2324100"/>
          <p14:tracePt t="6342" x="2095500" y="2289175"/>
          <p14:tracePt t="6343" x="2130425" y="2254250"/>
          <p14:tracePt t="6358" x="2174875" y="2166938"/>
          <p14:tracePt t="6374" x="2182813" y="2087563"/>
          <p14:tracePt t="6391" x="2182813" y="2000250"/>
          <p14:tracePt t="6392" x="2182813" y="1974850"/>
          <p14:tracePt t="6409" x="2165350" y="1905000"/>
          <p14:tracePt t="6424" x="2122488" y="1860550"/>
          <p14:tracePt t="6442" x="2043113" y="1790700"/>
          <p14:tracePt t="6456" x="2025650" y="1773238"/>
          <p14:tracePt t="6457" x="1965325" y="1730375"/>
          <p14:tracePt t="6473" x="1903413" y="1712913"/>
          <p14:tracePt t="6491" x="1773238" y="1677988"/>
          <p14:tracePt t="6507" x="1720850" y="1660525"/>
          <p14:tracePt t="6524" x="1658938" y="1660525"/>
          <p14:tracePt t="6540" x="1624013" y="1660525"/>
          <p14:tracePt t="6541" x="1616075" y="1660525"/>
          <p14:tracePt t="6563" x="1606550" y="1660525"/>
          <p14:tracePt t="6577" x="1598613" y="1660525"/>
          <p14:tracePt t="6612" x="1589088" y="1660525"/>
          <p14:tracePt t="6826" x="1598613" y="1677988"/>
          <p14:tracePt t="6831" x="1598613" y="1703388"/>
          <p14:tracePt t="6842" x="1606550" y="1720850"/>
          <p14:tracePt t="6857" x="1624013" y="1808163"/>
          <p14:tracePt t="6874" x="1641475" y="1887538"/>
          <p14:tracePt t="6875" x="1641475" y="1939925"/>
          <p14:tracePt t="6891" x="1641475" y="2000250"/>
          <p14:tracePt t="6906" x="1641475" y="2052638"/>
          <p14:tracePt t="6924" x="1641475" y="2157413"/>
          <p14:tracePt t="6939" x="1633538" y="2209800"/>
          <p14:tracePt t="6955" x="1616075" y="2279650"/>
          <p14:tracePt t="6972" x="1598613" y="2324100"/>
          <p14:tracePt t="6973" x="1598613" y="2332038"/>
          <p14:tracePt t="6989" x="1589088" y="2376488"/>
          <p14:tracePt t="7005" x="1581150" y="2384425"/>
          <p14:tracePt t="7023" x="1581150" y="2393950"/>
          <p14:tracePt t="7039" x="1581150" y="2401888"/>
          <p14:tracePt t="7056" x="1581150" y="2428875"/>
          <p14:tracePt t="7057" x="1581150" y="2436813"/>
          <p14:tracePt t="7072" x="1581150" y="2446338"/>
          <p14:tracePt t="7089" x="1581150" y="2454275"/>
          <p14:tracePt t="7107" x="1581150" y="2471738"/>
          <p14:tracePt t="7130" x="1581150" y="2481263"/>
          <p14:tracePt t="7165" x="1581150" y="2489200"/>
          <p14:tracePt t="7221" x="1589088" y="2489200"/>
          <p14:tracePt t="7250" x="1589088" y="2498725"/>
          <p14:tracePt t="7257" x="1598613" y="2498725"/>
          <p14:tracePt t="7278" x="1598613" y="2506663"/>
          <p14:tracePt t="7292" x="1598613" y="2516188"/>
          <p14:tracePt t="7299" x="1598613" y="2524125"/>
          <p14:tracePt t="7306" x="1598613" y="2533650"/>
          <p14:tracePt t="7322" x="1598613" y="2541588"/>
          <p14:tracePt t="7342" x="1598613" y="2551113"/>
          <p14:tracePt t="7363" x="1598613" y="2559050"/>
          <p14:tracePt t="7373" x="1598613" y="2568575"/>
          <p14:tracePt t="7389" x="1598613" y="2586038"/>
          <p14:tracePt t="7406" x="1598613" y="2681288"/>
          <p14:tracePt t="7422" x="1598613" y="2752725"/>
          <p14:tracePt t="7438" x="1589088" y="2813050"/>
          <p14:tracePt t="7455" x="1571625" y="2900363"/>
          <p14:tracePt t="7473" x="1563688" y="2935288"/>
          <p14:tracePt t="7491" x="1546225" y="2962275"/>
          <p14:tracePt t="7512" x="1546225" y="2970213"/>
          <p14:tracePt t="7526" x="1546225" y="2979738"/>
          <p14:tracePt t="7561" x="1546225" y="2987675"/>
          <p14:tracePt t="7582" x="1546225" y="2997200"/>
          <p14:tracePt t="7597" x="1554163" y="3005138"/>
          <p14:tracePt t="7611" x="1554163" y="3022600"/>
          <p14:tracePt t="7617" x="1554163" y="3032125"/>
          <p14:tracePt t="7624" x="1554163" y="3040063"/>
          <p14:tracePt t="7641" x="1554163" y="3057525"/>
          <p14:tracePt t="7656" x="1554163" y="3092450"/>
          <p14:tracePt t="7674" x="1546225" y="3189288"/>
          <p14:tracePt t="7688" x="1546225" y="3206750"/>
          <p14:tracePt t="7705" x="1536700" y="3311525"/>
          <p14:tracePt t="7723" x="1528763" y="3381375"/>
          <p14:tracePt t="7724" x="1528763" y="3398838"/>
          <p14:tracePt t="7738" x="1519238" y="3424238"/>
          <p14:tracePt t="7756" x="1519238" y="3459163"/>
          <p14:tracePt t="7772" x="1511300" y="3476625"/>
          <p14:tracePt t="7789" x="1511300" y="3511550"/>
          <p14:tracePt t="7806" x="1501775" y="3538538"/>
          <p14:tracePt t="7822" x="1493838" y="3581400"/>
          <p14:tracePt t="7839" x="1484313" y="3616325"/>
          <p14:tracePt t="7855" x="1484313" y="3651250"/>
          <p14:tracePt t="7873" x="1484313" y="3660775"/>
          <p14:tracePt t="7888" x="1484313" y="3668713"/>
          <p14:tracePt t="7907" x="1484313" y="3695700"/>
          <p14:tracePt t="7909" x="1484313" y="3713163"/>
          <p14:tracePt t="7922" x="1484313" y="3738563"/>
          <p14:tracePt t="7938" x="1484313" y="3835400"/>
          <p14:tracePt t="7957" x="1493838" y="3905250"/>
          <p14:tracePt t="7958" x="1493838" y="3930650"/>
          <p14:tracePt t="7973" x="1501775" y="4000500"/>
          <p14:tracePt t="7988" x="1501775" y="4087813"/>
          <p14:tracePt t="8006" x="1501775" y="4211638"/>
          <p14:tracePt t="8007" x="1493838" y="4281488"/>
          <p14:tracePt t="8023" x="1484313" y="4403725"/>
          <p14:tracePt t="8038" x="1476375" y="4498975"/>
          <p14:tracePt t="8055" x="1449388" y="4578350"/>
          <p14:tracePt t="8074" x="1441450" y="4683125"/>
          <p14:tracePt t="8089" x="1423988" y="4735513"/>
          <p14:tracePt t="8092" x="1423988" y="4760913"/>
          <p14:tracePt t="8106" x="1423988" y="4805363"/>
          <p14:tracePt t="8122" x="1414463" y="4840288"/>
          <p14:tracePt t="8138" x="1414463" y="4857750"/>
          <p14:tracePt t="8156" x="1414463" y="4883150"/>
          <p14:tracePt t="8184" x="1414463" y="4892675"/>
          <p14:tracePt t="8221" x="1414463" y="4900613"/>
          <p14:tracePt t="8392" x="1423988" y="4900613"/>
          <p14:tracePt t="8398" x="1431925" y="4883150"/>
          <p14:tracePt t="8406" x="1458913" y="4830763"/>
          <p14:tracePt t="8423" x="1511300" y="4691063"/>
          <p14:tracePt t="8439" x="1606550" y="4516438"/>
          <p14:tracePt t="8440" x="1651000" y="4411663"/>
          <p14:tracePt t="8455" x="1773238" y="4184650"/>
          <p14:tracePt t="8474" x="1885950" y="3895725"/>
          <p14:tracePt t="8490" x="2035175" y="3633788"/>
          <p14:tracePt t="8491" x="2112963" y="3494088"/>
          <p14:tracePt t="8506" x="2227263" y="3267075"/>
          <p14:tracePt t="8524" x="2366963" y="3049588"/>
          <p14:tracePt t="8526" x="2419350" y="2952750"/>
          <p14:tracePt t="8541" x="2444750" y="2892425"/>
          <p14:tracePt t="8542" x="2479675" y="2840038"/>
          <p14:tracePt t="8557" x="2524125" y="2760663"/>
          <p14:tracePt t="8573" x="2549525" y="2698750"/>
          <p14:tracePt t="8574" x="2566988" y="2663825"/>
          <p14:tracePt t="8589" x="2619375" y="2603500"/>
          <p14:tracePt t="8605" x="2654300" y="2568575"/>
          <p14:tracePt t="8622" x="2698750" y="2516188"/>
          <p14:tracePt t="8623" x="2706688" y="2498725"/>
          <p14:tracePt t="8638" x="2716213" y="2471738"/>
          <p14:tracePt t="8656" x="2803525" y="2393950"/>
          <p14:tracePt t="8673" x="2855913" y="2332038"/>
          <p14:tracePt t="8675" x="2890838" y="2306638"/>
          <p14:tracePt t="8691" x="2933700" y="2244725"/>
          <p14:tracePt t="8708" x="2986088" y="2201863"/>
          <p14:tracePt t="8711" x="3003550" y="2174875"/>
          <p14:tracePt t="8724" x="3074988" y="2122488"/>
          <p14:tracePt t="8742" x="3135313" y="2070100"/>
          <p14:tracePt t="8747" x="3162300" y="2052638"/>
          <p14:tracePt t="8757" x="3187700" y="2035175"/>
          <p14:tracePt t="8759" x="3205163" y="2017713"/>
          <p14:tracePt t="8774" x="3232150" y="1992313"/>
          <p14:tracePt t="8775" x="3240088" y="1992313"/>
          <p14:tracePt t="8789" x="3302000" y="1947863"/>
          <p14:tracePt t="8807" x="3344863" y="1895475"/>
          <p14:tracePt t="8810" x="3371850" y="1860550"/>
          <p14:tracePt t="8822" x="3414713" y="1817688"/>
          <p14:tracePt t="8823" x="3441700" y="1782763"/>
          <p14:tracePt t="8838" x="3511550" y="1703388"/>
          <p14:tracePt t="8856" x="3554413" y="1625600"/>
          <p14:tracePt t="8857" x="3581400" y="1608138"/>
          <p14:tracePt t="8872" x="3598863" y="1581150"/>
          <p14:tracePt t="8889" x="3641725" y="1511300"/>
          <p14:tracePt t="8905" x="3676650" y="1476375"/>
          <p14:tracePt t="8922" x="3694113" y="1441450"/>
          <p14:tracePt t="8923" x="3703638" y="1433513"/>
          <p14:tracePt t="8938" x="3721100" y="1389063"/>
          <p14:tracePt t="8955" x="3738563" y="1354138"/>
          <p14:tracePt t="8957" x="3746500" y="1336675"/>
          <p14:tracePt t="8971" x="3756025" y="1301750"/>
          <p14:tracePt t="8988" x="3756025" y="1274763"/>
          <p14:tracePt t="9005" x="3756025" y="1266825"/>
          <p14:tracePt t="9006" x="3756025" y="1257300"/>
          <p14:tracePt t="9022" x="3756025" y="1249363"/>
          <p14:tracePt t="9040" x="3756025" y="1239838"/>
          <p14:tracePt t="9042" x="3756025" y="1231900"/>
          <p14:tracePt t="9306" x="3746500" y="1231900"/>
          <p14:tracePt t="9326" x="3746500" y="1239838"/>
          <p14:tracePt t="9364" x="3746500" y="1249363"/>
          <p14:tracePt t="9398" x="3746500" y="1257300"/>
          <p14:tracePt t="9419" x="3746500" y="1266825"/>
          <p14:tracePt t="9433" x="3738563" y="1266825"/>
          <p14:tracePt t="9456" x="3738563" y="1274763"/>
          <p14:tracePt t="9489" x="3738563" y="1284288"/>
          <p14:tracePt t="9517" x="3738563" y="1292225"/>
          <p14:tracePt t="9532" x="3729038" y="1292225"/>
          <p14:tracePt t="9575" x="3721100" y="1292225"/>
          <p14:tracePt t="9581" x="3721100" y="1301750"/>
          <p14:tracePt t="9596" x="3721100" y="1309688"/>
          <p14:tracePt t="9607" x="3721100" y="1327150"/>
          <p14:tracePt t="9624" x="3721100" y="1354138"/>
          <p14:tracePt t="9625" x="3721100" y="1362075"/>
          <p14:tracePt t="9641" x="3721100" y="1398588"/>
          <p14:tracePt t="9658" x="3721100" y="1423988"/>
          <p14:tracePt t="9659" x="3721100" y="1441450"/>
          <p14:tracePt t="9674" x="3729038" y="1493838"/>
          <p14:tracePt t="9696" x="3746500" y="1590675"/>
          <p14:tracePt t="9698" x="3756025" y="1616075"/>
          <p14:tracePt t="9707" x="3756025" y="1695450"/>
          <p14:tracePt t="9709" x="3763963" y="1738313"/>
          <p14:tracePt t="9724" x="3773488" y="1835150"/>
          <p14:tracePt t="9741" x="3773488" y="1887538"/>
          <p14:tracePt t="9744" x="3773488" y="1930400"/>
          <p14:tracePt t="9758" x="3773488" y="1965325"/>
          <p14:tracePt t="9773" x="3773488" y="2017713"/>
          <p14:tracePt t="9789" x="3781425" y="2044700"/>
          <p14:tracePt t="9807" x="3781425" y="2079625"/>
          <p14:tracePt t="9808" x="3781425" y="2097088"/>
          <p14:tracePt t="9824" x="3798888" y="2132013"/>
          <p14:tracePt t="9843" x="3808413" y="2174875"/>
          <p14:tracePt t="9845" x="3816350" y="2184400"/>
          <p14:tracePt t="9857" x="3825875" y="2192338"/>
          <p14:tracePt t="9874" x="3825875" y="2201863"/>
          <p14:tracePt t="9893" x="3833813" y="2201863"/>
          <p14:tracePt t="9908" x="3833813" y="2209800"/>
          <p14:tracePt t="9925" x="3843338" y="2209800"/>
          <p14:tracePt t="9940" x="3843338" y="2227263"/>
          <p14:tracePt t="9989" x="3851275" y="2227263"/>
          <p14:tracePt t="10021" x="3860800" y="2227263"/>
          <p14:tracePt t="10142" x="3868738" y="2227263"/>
          <p14:tracePt t="10157" x="3868738" y="2219325"/>
          <p14:tracePt t="10176" x="3878263" y="2219325"/>
          <p14:tracePt t="10192" x="3878263" y="2209800"/>
          <p14:tracePt t="10198" x="3886200" y="2209800"/>
          <p14:tracePt t="10207" x="3903663" y="2209800"/>
          <p14:tracePt t="10224" x="3913188" y="2201863"/>
          <p14:tracePt t="10225" x="3930650" y="2192338"/>
          <p14:tracePt t="10239" x="3948113" y="2184400"/>
          <p14:tracePt t="10240" x="3965575" y="2174875"/>
          <p14:tracePt t="10255" x="3990975" y="2174875"/>
          <p14:tracePt t="10273" x="4008438" y="2166938"/>
          <p14:tracePt t="10274" x="4017963" y="2166938"/>
          <p14:tracePt t="10291" x="4017963" y="2157413"/>
          <p14:tracePt t="10305" x="4035425" y="2157413"/>
          <p14:tracePt t="10323" x="4043363" y="2149475"/>
          <p14:tracePt t="10361" x="4052888" y="2149475"/>
          <p14:tracePt t="10396" x="4060825" y="2149475"/>
          <p14:tracePt t="11049" x="4052888" y="2166938"/>
          <p14:tracePt t="11057" x="4043363" y="2192338"/>
          <p14:tracePt t="11067" x="4035425" y="2209800"/>
          <p14:tracePt t="11075" x="4025900" y="2227263"/>
          <p14:tracePt t="11076" x="4017963" y="2254250"/>
          <p14:tracePt t="11091" x="4017963" y="2297113"/>
          <p14:tracePt t="11107" x="4008438" y="2324100"/>
          <p14:tracePt t="11109" x="3990975" y="2332038"/>
          <p14:tracePt t="11126" x="3983038" y="2376488"/>
          <p14:tracePt t="11142" x="3973513" y="2376488"/>
          <p14:tracePt t="11159" x="3973513" y="2384425"/>
          <p14:tracePt t="11175" x="3973513" y="2393950"/>
          <p14:tracePt t="11251" x="3973513" y="2401888"/>
          <p14:tracePt t="11269" x="3965575" y="2411413"/>
          <p14:tracePt t="11283" x="3956050" y="2419350"/>
          <p14:tracePt t="11297" x="3956050" y="2436813"/>
          <p14:tracePt t="11306" x="3948113" y="2436813"/>
          <p14:tracePt t="11325" x="3921125" y="2463800"/>
          <p14:tracePt t="11340" x="3913188" y="2471738"/>
          <p14:tracePt t="11342" x="3903663" y="2481263"/>
          <p14:tracePt t="11356" x="3903663" y="2498725"/>
          <p14:tracePt t="11375" x="3903663" y="2506663"/>
          <p14:tracePt t="11390" x="3895725" y="2506663"/>
          <p14:tracePt t="11423" x="3886200" y="2516188"/>
          <p14:tracePt t="11461" x="3886200" y="2524125"/>
          <p14:tracePt t="11687" x="3895725" y="2524125"/>
          <p14:tracePt t="11758" x="3903663" y="2524125"/>
          <p14:tracePt t="11793" x="3913188" y="2524125"/>
          <p14:tracePt t="12592" x="3913188" y="2541588"/>
          <p14:tracePt t="12600" x="3913188" y="2559050"/>
          <p14:tracePt t="12607" x="3903663" y="2586038"/>
          <p14:tracePt t="12625" x="3895725" y="2603500"/>
          <p14:tracePt t="12627" x="3895725" y="2620963"/>
          <p14:tracePt t="12643" x="3886200" y="2646363"/>
          <p14:tracePt t="12658" x="3886200" y="2663825"/>
          <p14:tracePt t="12678" x="3886200" y="2673350"/>
          <p14:tracePt t="12713" x="3878263" y="2690813"/>
          <p14:tracePt t="12727" x="3878263" y="2708275"/>
          <p14:tracePt t="12734" x="3878263" y="2725738"/>
          <p14:tracePt t="12749" x="3878263" y="2743200"/>
          <p14:tracePt t="12757" x="3878263" y="2752725"/>
          <p14:tracePt t="12775" x="3878263" y="2770188"/>
          <p14:tracePt t="12791" x="3878263" y="2795588"/>
          <p14:tracePt t="12792" x="3878263" y="2805113"/>
          <p14:tracePt t="12809" x="3878263" y="2822575"/>
          <p14:tracePt t="12823" x="3878263" y="2830513"/>
          <p14:tracePt t="12839" x="3878263" y="2840038"/>
          <p14:tracePt t="12855" x="3878263" y="2847975"/>
          <p14:tracePt t="12873" x="3878263" y="2857500"/>
          <p14:tracePt t="12904" x="3878263" y="2865438"/>
          <p14:tracePt t="12940" x="3878263" y="2874963"/>
          <p14:tracePt t="13728" x="3860800" y="2892425"/>
          <p14:tracePt t="13736" x="3843338" y="2927350"/>
          <p14:tracePt t="13745" x="3833813" y="3005138"/>
          <p14:tracePt t="13757" x="3808413" y="3067050"/>
          <p14:tracePt t="13759" x="3781425" y="3136900"/>
          <p14:tracePt t="13775" x="3756025" y="3241675"/>
          <p14:tracePt t="13776" x="3738563" y="3319463"/>
          <p14:tracePt t="13792" x="3729038" y="3346450"/>
          <p14:tracePt t="13794" x="3721100" y="3406775"/>
          <p14:tracePt t="13806" x="3711575" y="3476625"/>
          <p14:tracePt t="13825" x="3703638" y="3538538"/>
          <p14:tracePt t="13827" x="3703638" y="3563938"/>
          <p14:tracePt t="13841" x="3703638" y="3581400"/>
          <p14:tracePt t="13842" x="3703638" y="3598863"/>
          <p14:tracePt t="13861" x="3703638" y="3608388"/>
          <p14:tracePt t="13875" x="3703638" y="3625850"/>
          <p14:tracePt t="13948" x="3703638" y="3616325"/>
          <p14:tracePt t="13955" x="3703638" y="3608388"/>
          <p14:tracePt t="13962" x="3711575" y="3590925"/>
          <p14:tracePt t="13974" x="3711575" y="3556000"/>
          <p14:tracePt t="13976" x="3721100" y="3511550"/>
          <p14:tracePt t="13990" x="3729038" y="3486150"/>
          <p14:tracePt t="13991" x="3729038" y="3441700"/>
          <p14:tracePt t="14006" x="3738563" y="3398838"/>
          <p14:tracePt t="14023" x="3738563" y="3346450"/>
          <p14:tracePt t="14040" x="3738563" y="3336925"/>
          <p14:tracePt t="14057" x="3738563" y="3328988"/>
          <p14:tracePt t="14074" x="3721100" y="3319463"/>
          <p14:tracePt t="14076" x="3711575" y="3319463"/>
          <p14:tracePt t="14089" x="3694113" y="3311525"/>
          <p14:tracePt t="14106" x="3676650" y="3311525"/>
          <p14:tracePt t="14122" x="3659188" y="3319463"/>
          <p14:tracePt t="14123" x="3651250" y="3346450"/>
          <p14:tracePt t="14139" x="3598863" y="3416300"/>
          <p14:tracePt t="14156" x="3581400" y="3494088"/>
          <p14:tracePt t="14172" x="3563938" y="3608388"/>
          <p14:tracePt t="14189" x="3563938" y="3713163"/>
          <p14:tracePt t="14205" x="3563938" y="3790950"/>
          <p14:tracePt t="14222" x="3571875" y="3808413"/>
          <p14:tracePt t="14223" x="3571875" y="3825875"/>
          <p14:tracePt t="14239" x="3589338" y="3843338"/>
          <p14:tracePt t="14256" x="3624263" y="3852863"/>
          <p14:tracePt t="14257" x="3641725" y="3852863"/>
          <p14:tracePt t="14274" x="3651250" y="3852863"/>
          <p14:tracePt t="14277" x="3659188" y="3852863"/>
          <p14:tracePt t="14289" x="3694113" y="3852863"/>
          <p14:tracePt t="14305" x="3721100" y="3808413"/>
          <p14:tracePt t="14322" x="3763963" y="3703638"/>
          <p14:tracePt t="14339" x="3763963" y="3633788"/>
          <p14:tracePt t="14355" x="3756025" y="3598863"/>
          <p14:tracePt t="14357" x="3756025" y="3581400"/>
          <p14:tracePt t="14372" x="3746500" y="3573463"/>
          <p14:tracePt t="14389" x="3711575" y="3546475"/>
          <p14:tracePt t="14406" x="3676650" y="3546475"/>
          <p14:tracePt t="14406" x="3659188" y="3546475"/>
          <p14:tracePt t="14423" x="3651250" y="3546475"/>
          <p14:tracePt t="14440" x="3633788" y="3546475"/>
          <p14:tracePt t="14442" x="3624263" y="3573463"/>
          <p14:tracePt t="14456" x="3606800" y="3590925"/>
          <p14:tracePt t="14457" x="3598863" y="3598863"/>
          <p14:tracePt t="14473" x="3589338" y="3651250"/>
          <p14:tracePt t="14492" x="3589338" y="3678238"/>
          <p14:tracePt t="14493" x="3589338" y="3695700"/>
          <p14:tracePt t="14507" x="3598863" y="3738563"/>
          <p14:tracePt t="14522" x="3606800" y="3773488"/>
          <p14:tracePt t="14539" x="3624263" y="3843338"/>
          <p14:tracePt t="14541" x="3633788" y="3905250"/>
          <p14:tracePt t="14556" x="3659188" y="4035425"/>
          <p14:tracePt t="14572" x="3668713" y="4184650"/>
          <p14:tracePt t="14588" x="3668713" y="4316413"/>
          <p14:tracePt t="14605" x="3668713" y="4411663"/>
          <p14:tracePt t="14607" x="3668713" y="4446588"/>
          <p14:tracePt t="14623" x="3668713" y="4508500"/>
          <p14:tracePt t="14640" x="3668713" y="4551363"/>
          <p14:tracePt t="14641" x="3659188" y="4586288"/>
          <p14:tracePt t="14656" x="3659188" y="4613275"/>
          <p14:tracePt t="14673" x="3651250" y="4630738"/>
          <p14:tracePt t="14689" x="3651250" y="4648200"/>
          <p14:tracePt t="14690" x="3651250" y="4656138"/>
          <p14:tracePt t="14705" x="3651250" y="4665663"/>
          <p14:tracePt t="14722" x="3651250" y="4683125"/>
          <p14:tracePt t="14738" x="3651250" y="4700588"/>
          <p14:tracePt t="14756" x="3641725" y="4735513"/>
          <p14:tracePt t="14783" x="3633788" y="4743450"/>
          <p14:tracePt t="14820" x="3624263" y="4743450"/>
          <p14:tracePt t="14833" x="3616325" y="4743450"/>
          <p14:tracePt t="14840" x="3606800" y="4743450"/>
          <p14:tracePt t="14861" x="3589338" y="4743450"/>
          <p14:tracePt t="14873" x="3581400" y="4735513"/>
          <p14:tracePt t="14888" x="3554413" y="4735513"/>
          <p14:tracePt t="14906" x="3536950" y="4735513"/>
          <p14:tracePt t="14922" x="3511550" y="4760913"/>
          <p14:tracePt t="14923" x="3502025" y="4795838"/>
          <p14:tracePt t="14939" x="3467100" y="4848225"/>
          <p14:tracePt t="14956" x="3449638" y="4935538"/>
          <p14:tracePt t="14972" x="3449638" y="5040313"/>
          <p14:tracePt t="14973" x="3449638" y="5084763"/>
          <p14:tracePt t="14988" x="3459163" y="5127625"/>
          <p14:tracePt t="15006" x="3467100" y="5172075"/>
          <p14:tracePt t="15024" x="3511550" y="5197475"/>
          <p14:tracePt t="15040" x="3546475" y="5207000"/>
          <p14:tracePt t="15058" x="3581400" y="5207000"/>
          <p14:tracePt t="15059" x="3598863" y="5207000"/>
          <p14:tracePt t="15074" x="3616325" y="5197475"/>
          <p14:tracePt t="15091" x="3651250" y="5180013"/>
          <p14:tracePt t="15107" x="3686175" y="5110163"/>
          <p14:tracePt t="15109" x="3694113" y="5075238"/>
          <p14:tracePt t="15124" x="3703638" y="5022850"/>
          <p14:tracePt t="15126" x="3703638" y="4997450"/>
          <p14:tracePt t="15142" x="3694113" y="4935538"/>
          <p14:tracePt t="15144" x="3686175" y="4910138"/>
          <p14:tracePt t="15157" x="3676650" y="4900613"/>
          <p14:tracePt t="15159" x="3668713" y="4892675"/>
          <p14:tracePt t="15174" x="3589338" y="4848225"/>
          <p14:tracePt t="15191" x="3546475" y="4830763"/>
          <p14:tracePt t="15193" x="3519488" y="4830763"/>
          <p14:tracePt t="15206" x="3502025" y="4830763"/>
          <p14:tracePt t="15209" x="3494088" y="4830763"/>
          <p14:tracePt t="15224" x="3484563" y="4830763"/>
          <p14:tracePt t="15226" x="3476625" y="4830763"/>
          <p14:tracePt t="15241" x="3467100" y="4840288"/>
          <p14:tracePt t="15244" x="3449638" y="4875213"/>
          <p14:tracePt t="15258" x="3432175" y="4910138"/>
          <p14:tracePt t="15274" x="3432175" y="4935538"/>
          <p14:tracePt t="15277" x="3432175" y="4962525"/>
          <p14:tracePt t="15278" x="3432175" y="4987925"/>
          <p14:tracePt t="15289" x="3449638" y="5014913"/>
          <p14:tracePt t="15306" x="3494088" y="5057775"/>
          <p14:tracePt t="15323" x="3511550" y="5092700"/>
          <p14:tracePt t="15339" x="3536950" y="5110163"/>
          <p14:tracePt t="15341" x="3536950" y="5119688"/>
          <p14:tracePt t="15356" x="3554413" y="5119688"/>
          <p14:tracePt t="15372" x="3563938" y="5119688"/>
          <p14:tracePt t="15390" x="3563938" y="5127625"/>
          <p14:tracePt t="15413" x="3571875" y="5127625"/>
          <p14:tracePt t="15449" x="3581400" y="5127625"/>
          <p14:tracePt t="15612" x="3589338" y="5127625"/>
          <p14:tracePt t="15633" x="3598863" y="5102225"/>
          <p14:tracePt t="15640" x="3624263" y="5084763"/>
          <p14:tracePt t="15646" x="3633788" y="5057775"/>
          <p14:tracePt t="15655" x="3651250" y="5014913"/>
          <p14:tracePt t="15673" x="3686175" y="4953000"/>
          <p14:tracePt t="15675" x="3694113" y="4918075"/>
          <p14:tracePt t="15690" x="3746500" y="4857750"/>
          <p14:tracePt t="15707" x="3781425" y="4770438"/>
          <p14:tracePt t="15723" x="3843338" y="4656138"/>
          <p14:tracePt t="15725" x="3868738" y="4578350"/>
          <p14:tracePt t="15739" x="3930650" y="4438650"/>
          <p14:tracePt t="15756" x="4008438" y="4281488"/>
          <p14:tracePt t="15772" x="4078288" y="4149725"/>
          <p14:tracePt t="15789" x="4148138" y="3957638"/>
          <p14:tracePt t="15806" x="4192588" y="3835400"/>
          <p14:tracePt t="15822" x="4244975" y="3703638"/>
          <p14:tracePt t="15824" x="4252913" y="3668713"/>
          <p14:tracePt t="15839" x="4270375" y="3608388"/>
          <p14:tracePt t="15857" x="4279900" y="3563938"/>
          <p14:tracePt t="15873" x="4287838" y="3538538"/>
          <p14:tracePt t="15889" x="4287838" y="3529013"/>
          <p14:tracePt t="15906" x="4287838" y="3521075"/>
          <p14:tracePt t="15922" x="4287838" y="3503613"/>
          <p14:tracePt t="15923" x="4287838" y="3494088"/>
          <p14:tracePt t="15939" x="4287838" y="3486150"/>
          <p14:tracePt t="15957" x="4287838" y="3476625"/>
          <p14:tracePt t="15958" x="4287838" y="3468688"/>
          <p14:tracePt t="15973" x="4287838" y="3459163"/>
          <p14:tracePt t="16024" x="4287838" y="3451225"/>
          <p14:tracePt t="16520" x="4297363" y="3441700"/>
          <p14:tracePt t="16527" x="4305300" y="3433763"/>
          <p14:tracePt t="16542" x="4322763" y="3416300"/>
          <p14:tracePt t="16543" x="4340225" y="3389313"/>
          <p14:tracePt t="16555" x="4402138" y="3311525"/>
          <p14:tracePt t="16574" x="4471988" y="3224213"/>
          <p14:tracePt t="16575" x="4497388" y="3189288"/>
          <p14:tracePt t="16592" x="4567238" y="3092450"/>
          <p14:tracePt t="16607" x="4646613" y="2979738"/>
          <p14:tracePt t="16625" x="4768850" y="2795588"/>
          <p14:tracePt t="16640" x="4846638" y="2690813"/>
          <p14:tracePt t="16657" x="4926013" y="2559050"/>
          <p14:tracePt t="16674" x="5003800" y="2454275"/>
          <p14:tracePt t="16675" x="5038725" y="2401888"/>
          <p14:tracePt t="16693" x="5073650" y="2366963"/>
          <p14:tracePt t="16695" x="5118100" y="2332038"/>
          <p14:tracePt t="16696" x="5153025" y="2279650"/>
          <p14:tracePt t="16706" x="5205413" y="2244725"/>
          <p14:tracePt t="16722" x="5292725" y="2122488"/>
          <p14:tracePt t="16738" x="5432425" y="1947863"/>
          <p14:tracePt t="16755" x="5492750" y="1860550"/>
          <p14:tracePt t="16774" x="5580063" y="1747838"/>
          <p14:tracePt t="16788" x="5632450" y="1660525"/>
          <p14:tracePt t="16806" x="5684838" y="1573213"/>
          <p14:tracePt t="16822" x="5754688" y="1450975"/>
          <p14:tracePt t="16839" x="5781675" y="1381125"/>
          <p14:tracePt t="16856" x="5807075" y="1327150"/>
          <p14:tracePt t="16858" x="5816600" y="1292225"/>
          <p14:tracePt t="16872" x="5834063" y="1274763"/>
          <p14:tracePt t="16873" x="5842000" y="1249363"/>
          <p14:tracePt t="16889" x="5868988" y="1196975"/>
          <p14:tracePt t="16905" x="5894388" y="1144588"/>
          <p14:tracePt t="16922" x="5903913" y="1109663"/>
          <p14:tracePt t="16938" x="5903913" y="1092200"/>
          <p14:tracePt t="16956" x="5903913" y="1082675"/>
          <p14:tracePt t="16973" x="5903913" y="1074738"/>
          <p14:tracePt t="17000" x="5903913" y="1065213"/>
          <p14:tracePt t="17143" x="5903913" y="1074738"/>
          <p14:tracePt t="17178" x="5903913" y="1082675"/>
          <p14:tracePt t="17214" x="5903913" y="1092200"/>
          <p14:tracePt t="17286" x="5903913" y="1100138"/>
          <p14:tracePt t="17384" x="5903913" y="1109663"/>
          <p14:tracePt t="17573" x="5903913" y="1117600"/>
          <p14:tracePt t="17593" x="5903913" y="1127125"/>
          <p14:tracePt t="17597" x="5903913" y="1144588"/>
          <p14:tracePt t="17611" x="5903913" y="1169988"/>
          <p14:tracePt t="17623" x="5903913" y="1179513"/>
          <p14:tracePt t="17624" x="5903913" y="1196975"/>
          <p14:tracePt t="17640" x="5903913" y="1239838"/>
          <p14:tracePt t="17656" x="5903913" y="1274763"/>
          <p14:tracePt t="17672" x="5911850" y="1319213"/>
          <p14:tracePt t="17673" x="5911850" y="1344613"/>
          <p14:tracePt t="17689" x="5911850" y="1389063"/>
          <p14:tracePt t="17694" x="5911850" y="1423988"/>
          <p14:tracePt t="17707" x="5929313" y="1493838"/>
          <p14:tracePt t="17723" x="5938838" y="1581150"/>
          <p14:tracePt t="17724" x="5938838" y="1608138"/>
          <p14:tracePt t="17741" x="5946775" y="1660525"/>
          <p14:tracePt t="17755" x="5973763" y="1720850"/>
          <p14:tracePt t="17772" x="5981700" y="1773238"/>
          <p14:tracePt t="17788" x="5991225" y="1800225"/>
          <p14:tracePt t="17805" x="5999163" y="1835150"/>
          <p14:tracePt t="17822" x="6008688" y="1860550"/>
          <p14:tracePt t="17839" x="6016625" y="1878013"/>
          <p14:tracePt t="17856" x="6026150" y="1887538"/>
          <p14:tracePt t="17857" x="6026150" y="1895475"/>
          <p14:tracePt t="17872" x="6034088" y="1912938"/>
          <p14:tracePt t="17873" x="6043613" y="1912938"/>
          <p14:tracePt t="17889" x="6061075" y="1939925"/>
          <p14:tracePt t="17906" x="6069013" y="1965325"/>
          <p14:tracePt t="17907" x="6078538" y="1974850"/>
          <p14:tracePt t="17922" x="6086475" y="2000250"/>
          <p14:tracePt t="17939" x="6086475" y="2017713"/>
          <p14:tracePt t="17956" x="6096000" y="2027238"/>
          <p14:tracePt t="17986" x="6113463" y="2027238"/>
          <p14:tracePt t="17993" x="6113463" y="2035175"/>
          <p14:tracePt t="18029" x="6113463" y="2044700"/>
          <p14:tracePt t="18107" x="6122988" y="2044700"/>
          <p14:tracePt t="18794" x="6122988" y="2062163"/>
          <p14:tracePt t="18800" x="6113463" y="2079625"/>
          <p14:tracePt t="18806" x="6113463" y="2105025"/>
          <p14:tracePt t="18824" x="6086475" y="2139950"/>
          <p14:tracePt t="18839" x="6051550" y="2184400"/>
          <p14:tracePt t="18856" x="6043613" y="2209800"/>
          <p14:tracePt t="18872" x="6016625" y="2227263"/>
          <p14:tracePt t="18889" x="5964238" y="2279650"/>
          <p14:tracePt t="18906" x="5938838" y="2297113"/>
          <p14:tracePt t="18907" x="5938838" y="2306638"/>
          <p14:tracePt t="18922" x="5921375" y="2314575"/>
          <p14:tracePt t="18938" x="5903913" y="2332038"/>
          <p14:tracePt t="18956" x="5876925" y="2349500"/>
          <p14:tracePt t="18973" x="5851525" y="2366963"/>
          <p14:tracePt t="18993" x="5824538" y="2376488"/>
          <p14:tracePt t="19006" x="5807075" y="2384425"/>
          <p14:tracePt t="19007" x="5799138" y="2384425"/>
          <p14:tracePt t="19022" x="5789613" y="2393950"/>
          <p14:tracePt t="19038" x="5772150" y="2401888"/>
          <p14:tracePt t="19056" x="5764213" y="2401888"/>
          <p14:tracePt t="19072" x="5754688" y="2401888"/>
          <p14:tracePt t="19089" x="5746750" y="2401888"/>
          <p14:tracePt t="19105" x="5746750" y="2419350"/>
          <p14:tracePt t="19123" x="5737225" y="2428875"/>
          <p14:tracePt t="19141" x="5729288" y="2428875"/>
          <p14:tracePt t="19142" x="5729288" y="2436813"/>
          <p14:tracePt t="19155" x="5729288" y="2446338"/>
          <p14:tracePt t="19173" x="5711825" y="2446338"/>
          <p14:tracePt t="19190" x="5702300" y="2446338"/>
          <p14:tracePt t="19218" x="5702300" y="2454275"/>
          <p14:tracePt t="19671" x="5702300" y="2481263"/>
          <p14:tracePt t="19675" x="5711825" y="2498725"/>
          <p14:tracePt t="19684" x="5711825" y="2506663"/>
          <p14:tracePt t="19693" x="5737225" y="2524125"/>
          <p14:tracePt t="19712" x="5746750" y="2551113"/>
          <p14:tracePt t="19723" x="5754688" y="2559050"/>
          <p14:tracePt t="19742" x="5764213" y="2568575"/>
          <p14:tracePt t="19744" x="5764213" y="2576513"/>
          <p14:tracePt t="19758" x="5772150" y="2586038"/>
          <p14:tracePt t="19774" x="5781675" y="2611438"/>
          <p14:tracePt t="19793" x="5799138" y="2638425"/>
          <p14:tracePt t="19807" x="5816600" y="2663825"/>
          <p14:tracePt t="19826" x="5834063" y="2708275"/>
          <p14:tracePt t="19843" x="5851525" y="2743200"/>
          <p14:tracePt t="19856" x="5851525" y="2770188"/>
          <p14:tracePt t="19857" x="5859463" y="2778125"/>
          <p14:tracePt t="19873" x="5886450" y="2795588"/>
          <p14:tracePt t="19888" x="5886450" y="2805113"/>
          <p14:tracePt t="19906" x="5894388" y="2813050"/>
          <p14:tracePt t="19906" x="5894388" y="2822575"/>
          <p14:tracePt t="19921" x="5903913" y="2822575"/>
          <p14:tracePt t="19938" x="5903913" y="2830513"/>
          <p14:tracePt t="19956" x="5903913" y="2840038"/>
          <p14:tracePt t="19973" x="5903913" y="2847975"/>
          <p14:tracePt t="19990" x="5903913" y="2857500"/>
          <p14:tracePt t="19990" x="5911850" y="2857500"/>
          <p14:tracePt t="20054" x="5911850" y="2865438"/>
          <p14:tracePt t="20076" x="5921375" y="2865438"/>
          <p14:tracePt t="20178" x="5921375" y="2874963"/>
          <p14:tracePt t="20212" x="5938838" y="2874963"/>
          <p14:tracePt t="20249" x="5946775" y="2874963"/>
          <p14:tracePt t="20262" x="5946775" y="2882900"/>
          <p14:tracePt t="20297" x="5946775" y="2892425"/>
          <p14:tracePt t="20361" x="5946775" y="2900363"/>
          <p14:tracePt t="20399" x="5946775" y="2909888"/>
          <p14:tracePt t="20425" x="5946775" y="2917825"/>
          <p14:tracePt t="20443" x="5946775" y="2944813"/>
          <p14:tracePt t="20449" x="5956300" y="2979738"/>
          <p14:tracePt t="20457" x="5956300" y="2987675"/>
          <p14:tracePt t="20474" x="5956300" y="3067050"/>
          <p14:tracePt t="20492" x="5956300" y="3119438"/>
          <p14:tracePt t="20494" x="5956300" y="3162300"/>
          <p14:tracePt t="20508" x="5956300" y="3179763"/>
          <p14:tracePt t="20509" x="5956300" y="3214688"/>
          <p14:tracePt t="20525" x="5956300" y="3276600"/>
          <p14:tracePt t="20541" x="5956300" y="3319463"/>
          <p14:tracePt t="20557" x="5956300" y="3381375"/>
          <p14:tracePt t="20559" x="5956300" y="3406775"/>
          <p14:tracePt t="20573" x="5964238" y="3441700"/>
          <p14:tracePt t="20574" x="5973763" y="3486150"/>
          <p14:tracePt t="20589" x="5981700" y="3563938"/>
          <p14:tracePt t="20593" x="5991225" y="3598863"/>
          <p14:tracePt t="20607" x="5991225" y="3625850"/>
          <p14:tracePt t="20608" x="5999163" y="3660775"/>
          <p14:tracePt t="20622" x="5999163" y="3668713"/>
          <p14:tracePt t="20623" x="6016625" y="3678238"/>
          <p14:tracePt t="20641" x="6016625" y="3695700"/>
          <p14:tracePt t="20679" x="6016625" y="3703638"/>
          <p14:tracePt t="20715" x="6016625" y="3713163"/>
          <p14:tracePt t="20728" x="6026150" y="3713163"/>
          <p14:tracePt t="20917" x="6034088" y="3713163"/>
          <p14:tracePt t="20997" x="6034088" y="3703638"/>
          <p14:tracePt t="21021" x="6034088" y="3686175"/>
          <p14:tracePt t="21028" x="6034088" y="3668713"/>
          <p14:tracePt t="21039" x="6034088" y="3643313"/>
          <p14:tracePt t="21043" x="6034088" y="3633788"/>
          <p14:tracePt t="21056" x="6008688" y="3598863"/>
          <p14:tracePt t="21073" x="5964238" y="3546475"/>
          <p14:tracePt t="21089" x="5859463" y="3503613"/>
          <p14:tracePt t="21105" x="5754688" y="3494088"/>
          <p14:tracePt t="21123" x="5659438" y="3486150"/>
          <p14:tracePt t="21124" x="5614988" y="3476625"/>
          <p14:tracePt t="21140" x="5527675" y="3451225"/>
          <p14:tracePt t="21156" x="5449888" y="3433763"/>
          <p14:tracePt t="21174" x="5362575" y="3424238"/>
          <p14:tracePt t="21192" x="5345113" y="3416300"/>
          <p14:tracePt t="21193" x="5327650" y="3416300"/>
          <p14:tracePt t="21206" x="5257800" y="3424238"/>
          <p14:tracePt t="21223" x="5195888" y="3459163"/>
          <p14:tracePt t="21240" x="5143500" y="3503613"/>
          <p14:tracePt t="21255" x="5083175" y="3608388"/>
          <p14:tracePt t="21272" x="5048250" y="3695700"/>
          <p14:tracePt t="21273" x="5021263" y="3765550"/>
          <p14:tracePt t="21288" x="5003800" y="3790950"/>
          <p14:tracePt t="21305" x="4978400" y="3878263"/>
          <p14:tracePt t="21322" x="4968875" y="3930650"/>
          <p14:tracePt t="21338" x="4968875" y="3965575"/>
          <p14:tracePt t="21355" x="4968875" y="4000500"/>
          <p14:tracePt t="21373" x="4986338" y="4027488"/>
          <p14:tracePt t="21374" x="5021263" y="4052888"/>
          <p14:tracePt t="21388" x="5126038" y="4141788"/>
          <p14:tracePt t="21407" x="5240338" y="4194175"/>
          <p14:tracePt t="21409" x="5283200" y="4211638"/>
          <p14:tracePt t="21423" x="5387975" y="4229100"/>
          <p14:tracePt t="21439" x="5492750" y="4237038"/>
          <p14:tracePt t="21458" x="5632450" y="4237038"/>
          <p14:tracePt t="21472" x="5684838" y="4219575"/>
          <p14:tracePt t="21489" x="5746750" y="4184650"/>
          <p14:tracePt t="21506" x="5807075" y="4159250"/>
          <p14:tracePt t="21507" x="5834063" y="4132263"/>
          <p14:tracePt t="21522" x="5903913" y="4027488"/>
          <p14:tracePt t="21540" x="5938838" y="3940175"/>
          <p14:tracePt t="21556" x="5991225" y="3852863"/>
          <p14:tracePt t="21557" x="5999163" y="3808413"/>
          <p14:tracePt t="21572" x="6016625" y="3765550"/>
          <p14:tracePt t="21590" x="6026150" y="3730625"/>
          <p14:tracePt t="21607" x="6026150" y="3703638"/>
          <p14:tracePt t="21622" x="6026150" y="3686175"/>
          <p14:tracePt t="21639" x="6008688" y="3643313"/>
          <p14:tracePt t="21642" x="5991225" y="3616325"/>
          <p14:tracePt t="21656" x="5929313" y="3556000"/>
          <p14:tracePt t="21673" x="5824538" y="3486150"/>
          <p14:tracePt t="21690" x="5746750" y="3433763"/>
          <p14:tracePt t="21706" x="5641975" y="3354388"/>
          <p14:tracePt t="21722" x="5580063" y="3319463"/>
          <p14:tracePt t="21740" x="5545138" y="3284538"/>
          <p14:tracePt t="21741" x="5484813" y="3259138"/>
          <p14:tracePt t="21756" x="5449888" y="3249613"/>
          <p14:tracePt t="21757" x="5422900" y="3249613"/>
          <p14:tracePt t="21772" x="5353050" y="3241675"/>
          <p14:tracePt t="21790" x="5265738" y="3249613"/>
          <p14:tracePt t="21791" x="5213350" y="3259138"/>
          <p14:tracePt t="21806" x="5153025" y="3294063"/>
          <p14:tracePt t="21823" x="5108575" y="3319463"/>
          <p14:tracePt t="21840" x="5073650" y="3354388"/>
          <p14:tracePt t="21841" x="5048250" y="3381375"/>
          <p14:tracePt t="21856" x="5013325" y="3416300"/>
          <p14:tracePt t="21872" x="4986338" y="3468688"/>
          <p14:tracePt t="21890" x="4943475" y="3529013"/>
          <p14:tracePt t="21891" x="4933950" y="3556000"/>
          <p14:tracePt t="21906" x="4933950" y="3643313"/>
          <p14:tracePt t="21922" x="4933950" y="3686175"/>
          <p14:tracePt t="21939" x="4951413" y="3790950"/>
          <p14:tracePt t="21956" x="4960938" y="3843338"/>
          <p14:tracePt t="21973" x="4986338" y="3887788"/>
          <p14:tracePt t="21990" x="5003800" y="3922713"/>
          <p14:tracePt t="22006" x="5013325" y="3930650"/>
          <p14:tracePt t="22024" x="5013325" y="3940175"/>
          <p14:tracePt t="22025" x="5021263" y="3940175"/>
          <p14:tracePt t="22039" x="5021263" y="3957638"/>
          <p14:tracePt t="22056" x="5021263" y="3965575"/>
          <p14:tracePt t="22073" x="5030788" y="3965575"/>
          <p14:tracePt t="22097" x="5038725" y="3965575"/>
          <p14:tracePt t="22124" x="5038725" y="3975100"/>
          <p14:tracePt t="22211" x="5038725" y="3983038"/>
          <p14:tracePt t="22232" x="5048250" y="3983038"/>
          <p14:tracePt t="22247" x="5048250" y="3992563"/>
          <p14:tracePt t="22252" x="5056188" y="4044950"/>
          <p14:tracePt t="22259" x="5056188" y="4062413"/>
          <p14:tracePt t="22275" x="5065713" y="4141788"/>
          <p14:tracePt t="22292" x="5073650" y="4219575"/>
          <p14:tracePt t="22294" x="5073650" y="4254500"/>
          <p14:tracePt t="22307" x="5073650" y="4298950"/>
          <p14:tracePt t="22309" x="5073650" y="4333875"/>
          <p14:tracePt t="22324" x="5073650" y="4403725"/>
          <p14:tracePt t="22341" x="5073650" y="4473575"/>
          <p14:tracePt t="22357" x="5073650" y="4551363"/>
          <p14:tracePt t="22360" x="5073650" y="4568825"/>
          <p14:tracePt t="22372" x="5073650" y="4586288"/>
          <p14:tracePt t="22374" x="5083175" y="4630738"/>
          <p14:tracePt t="22390" x="5091113" y="4648200"/>
          <p14:tracePt t="22408" x="5100638" y="4673600"/>
          <p14:tracePt t="22423" x="5118100" y="4683125"/>
          <p14:tracePt t="22440" x="5126038" y="4700588"/>
          <p14:tracePt t="22456" x="5126038" y="4708525"/>
          <p14:tracePt t="22501" x="5135563" y="4708525"/>
          <p14:tracePt t="22841" x="5118100" y="4725988"/>
          <p14:tracePt t="22843" x="5073650" y="4752975"/>
          <p14:tracePt t="22852" x="5030788" y="4805363"/>
          <p14:tracePt t="22867" x="4951413" y="4875213"/>
          <p14:tracePt t="22868" x="4908550" y="4945063"/>
          <p14:tracePt t="22875" x="4873625" y="4979988"/>
          <p14:tracePt t="22890" x="4811713" y="5084763"/>
          <p14:tracePt t="22905" x="4794250" y="5172075"/>
          <p14:tracePt t="22923" x="4786313" y="5294313"/>
          <p14:tracePt t="22924" x="4786313" y="5354638"/>
          <p14:tracePt t="22941" x="4803775" y="5434013"/>
          <p14:tracePt t="22956" x="4829175" y="5503863"/>
          <p14:tracePt t="22973" x="4873625" y="5573713"/>
          <p14:tracePt t="22974" x="4891088" y="5618163"/>
          <p14:tracePt t="22989" x="4899025" y="5635625"/>
          <p14:tracePt t="23005" x="4951413" y="5705475"/>
          <p14:tracePt t="23024" x="5030788" y="5765800"/>
          <p14:tracePt t="23038" x="5065713" y="5783263"/>
          <p14:tracePt t="23056" x="5143500" y="5800725"/>
          <p14:tracePt t="23073" x="5240338" y="5800725"/>
          <p14:tracePt t="23088" x="5318125" y="5792788"/>
          <p14:tracePt t="23107" x="5387975" y="5748338"/>
          <p14:tracePt t="23123" x="5519738" y="5643563"/>
          <p14:tracePt t="23138" x="5607050" y="5565775"/>
          <p14:tracePt t="23155" x="5702300" y="5459413"/>
          <p14:tracePt t="23173" x="5789613" y="5364163"/>
          <p14:tracePt t="23173" x="5834063" y="5302250"/>
          <p14:tracePt t="23188" x="5894388" y="5197475"/>
          <p14:tracePt t="23207" x="5938838" y="5084763"/>
          <p14:tracePt t="23209" x="5956300" y="5014913"/>
          <p14:tracePt t="23223" x="5991225" y="4900613"/>
          <p14:tracePt t="23238" x="5991225" y="4830763"/>
          <p14:tracePt t="23255" x="5981700" y="4778375"/>
          <p14:tracePt t="23272" x="5956300" y="4718050"/>
          <p14:tracePt t="23289" x="5886450" y="4656138"/>
          <p14:tracePt t="23306" x="5834063" y="4621213"/>
          <p14:tracePt t="23307" x="5789613" y="4603750"/>
          <p14:tracePt t="23322" x="5737225" y="4560888"/>
          <p14:tracePt t="23339" x="5676900" y="4543425"/>
          <p14:tracePt t="23342" x="5649913" y="4543425"/>
          <p14:tracePt t="23355" x="5624513" y="4533900"/>
          <p14:tracePt t="23372" x="5554663" y="4533900"/>
          <p14:tracePt t="23391" x="5502275" y="4533900"/>
          <p14:tracePt t="23393" x="5484813" y="4533900"/>
          <p14:tracePt t="23406" x="5467350" y="4543425"/>
          <p14:tracePt t="23422" x="5457825" y="4543425"/>
          <p14:tracePt t="23442" x="5457825" y="4551363"/>
          <p14:tracePt t="23478" x="5449888" y="4551363"/>
          <p14:tracePt t="23996" x="5475288" y="4491038"/>
          <p14:tracePt t="24014" x="5562600" y="4306888"/>
          <p14:tracePt t="24017" x="5641975" y="4070350"/>
          <p14:tracePt t="24032" x="5702300" y="3975100"/>
          <p14:tracePt t="24032" x="5737225" y="3870325"/>
          <p14:tracePt t="24039" x="5772150" y="3783013"/>
          <p14:tracePt t="24058" x="5824538" y="3598863"/>
          <p14:tracePt t="24061" x="5851525" y="3529013"/>
          <p14:tracePt t="24074" x="5859463" y="3468688"/>
          <p14:tracePt t="24075" x="5868988" y="3441700"/>
          <p14:tracePt t="24092" x="5911850" y="3328988"/>
          <p14:tracePt t="24107" x="5938838" y="3189288"/>
          <p14:tracePt t="24107" x="5956300" y="3127375"/>
          <p14:tracePt t="24124" x="5973763" y="3032125"/>
          <p14:tracePt t="24141" x="5981700" y="2962275"/>
          <p14:tracePt t="24157" x="5981700" y="2909888"/>
          <p14:tracePt t="24159" x="5981700" y="2900363"/>
          <p14:tracePt t="24173" x="5981700" y="2882900"/>
          <p14:tracePt t="24190" x="5973763" y="2882900"/>
          <p14:tracePt t="24207" x="5973763" y="2874963"/>
          <p14:tracePt t="24229" x="5964238" y="2874963"/>
          <p14:tracePt t="24243" x="5956300" y="2874963"/>
          <p14:tracePt t="24256" x="5946775" y="2874963"/>
          <p14:tracePt t="24257" x="5903913" y="2927350"/>
          <p14:tracePt t="24273" x="5851525" y="3067050"/>
          <p14:tracePt t="24290" x="5799138" y="3232150"/>
          <p14:tracePt t="24306" x="5764213" y="3573463"/>
          <p14:tracePt t="24323" x="5737225" y="3748088"/>
          <p14:tracePt t="24341" x="5694363" y="3940175"/>
          <p14:tracePt t="24342" x="5684838" y="4044950"/>
          <p14:tracePt t="24357" x="5659438" y="4229100"/>
          <p14:tracePt t="24373" x="5649913" y="4386263"/>
          <p14:tracePt t="24390" x="5649913" y="4578350"/>
          <p14:tracePt t="24406" x="5649913" y="4760913"/>
          <p14:tracePt t="24423" x="5659438" y="4795838"/>
          <p14:tracePt t="24441" x="5667375" y="4830763"/>
          <p14:tracePt t="24442" x="5667375" y="4840288"/>
          <p14:tracePt t="24457" x="5676900" y="4840288"/>
          <p14:tracePt t="24473" x="5676900" y="4848225"/>
          <p14:tracePt t="24491" x="5684838" y="4848225"/>
          <p14:tracePt t="24512" x="5694363" y="4865688"/>
          <p14:tracePt t="24524" x="5702300" y="4892675"/>
          <p14:tracePt t="24541" x="5719763" y="4918075"/>
          <p14:tracePt t="24542" x="5729288" y="4935538"/>
          <p14:tracePt t="24556" x="5737225" y="4962525"/>
          <p14:tracePt t="24573" x="5737225" y="4979988"/>
          <p14:tracePt t="24590" x="5764213" y="5005388"/>
          <p14:tracePt t="24606" x="5764213" y="5032375"/>
          <p14:tracePt t="24624" x="5781675" y="5049838"/>
          <p14:tracePt t="24625" x="5781675" y="5057775"/>
          <p14:tracePt t="24640" x="5789613" y="5067300"/>
          <p14:tracePt t="24656" x="5789613" y="5075238"/>
          <p14:tracePt t="24672" x="5799138" y="5084763"/>
          <p14:tracePt t="24690" x="5807075" y="5084763"/>
          <p14:tracePt t="24706" x="5834063" y="5067300"/>
          <p14:tracePt t="24724" x="5876925" y="4953000"/>
          <p14:tracePt t="24740" x="5886450" y="4770438"/>
          <p14:tracePt t="24756" x="5886450" y="4725988"/>
          <p14:tracePt t="24774" x="5859463" y="4665663"/>
          <p14:tracePt t="24775" x="5842000" y="4656138"/>
          <p14:tracePt t="24790" x="5702300" y="4560888"/>
          <p14:tracePt t="24807" x="5554663" y="4491038"/>
          <p14:tracePt t="24823" x="5405438" y="4438650"/>
          <p14:tracePt t="24824" x="5345113" y="4403725"/>
          <p14:tracePt t="24839" x="5265738" y="4394200"/>
          <p14:tracePt t="24857" x="5178425" y="4359275"/>
          <p14:tracePt t="24873" x="5153025" y="4351338"/>
          <p14:tracePt t="24890" x="5153025" y="4341813"/>
          <p14:tracePt t="24906" x="5135563" y="4324350"/>
          <p14:tracePt t="24967" x="5135563" y="4316413"/>
          <p14:tracePt t="25002" x="5135563" y="4306888"/>
          <p14:tracePt t="25008" x="5143500" y="4306888"/>
          <p14:tracePt t="25044" x="5143500" y="4298950"/>
          <p14:tracePt t="25058" x="5143500" y="4289425"/>
          <p14:tracePt t="25073" x="5153025" y="4289425"/>
          <p14:tracePt t="25079" x="5160963" y="4264025"/>
          <p14:tracePt t="25089" x="5170488" y="4246563"/>
          <p14:tracePt t="25107" x="5178425" y="4229100"/>
          <p14:tracePt t="25123" x="5213350" y="4202113"/>
          <p14:tracePt t="25141" x="5248275" y="4194175"/>
          <p14:tracePt t="25142" x="5257800" y="4194175"/>
          <p14:tracePt t="25156" x="5283200" y="4202113"/>
          <p14:tracePt t="25157" x="5300663" y="4202113"/>
          <p14:tracePt t="25172" x="5327650" y="4202113"/>
          <p14:tracePt t="25191" x="5335588" y="4202113"/>
          <p14:tracePt t="25214" x="5335588" y="4211638"/>
          <p14:tracePt t="25222" x="5345113" y="4211638"/>
          <p14:tracePt t="25249" x="5353050" y="4211638"/>
          <p14:tracePt t="25284" x="5362575" y="4211638"/>
          <p14:tracePt t="25292" x="5362575" y="4219575"/>
          <p14:tracePt t="25313" x="5380038" y="4219575"/>
          <p14:tracePt t="25323" x="5397500" y="4229100"/>
          <p14:tracePt t="25340" x="5432425" y="4229100"/>
          <p14:tracePt t="25341" x="5440363" y="4229100"/>
          <p14:tracePt t="25356" x="5457825" y="4229100"/>
          <p14:tracePt t="25357" x="5467350" y="4229100"/>
          <p14:tracePt t="25372" x="5502275" y="4229100"/>
          <p14:tracePt t="25390" x="5527675" y="4229100"/>
          <p14:tracePt t="25406" x="5607050" y="4229100"/>
          <p14:tracePt t="25422" x="5676900" y="4229100"/>
          <p14:tracePt t="25439" x="5737225" y="4229100"/>
          <p14:tracePt t="25441" x="5772150" y="4229100"/>
          <p14:tracePt t="25455" x="5834063" y="4229100"/>
          <p14:tracePt t="25471" x="5894388" y="4229100"/>
          <p14:tracePt t="25490" x="5964238" y="4229100"/>
          <p14:tracePt t="25506" x="5991225" y="4229100"/>
          <p14:tracePt t="25522" x="5999163" y="4219575"/>
          <p14:tracePt t="25539" x="6016625" y="4219575"/>
          <p14:tracePt t="25556" x="6034088" y="4211638"/>
          <p14:tracePt t="25582" x="6043613" y="4211638"/>
          <p14:tracePt t="25619" x="6051550" y="4211638"/>
          <p14:tracePt t="25796" x="6051550" y="4237038"/>
          <p14:tracePt t="25804" x="6051550" y="4271963"/>
          <p14:tracePt t="25813" x="6051550" y="4281488"/>
          <p14:tracePt t="25825" x="6043613" y="4324350"/>
          <p14:tracePt t="25843" x="6034088" y="4376738"/>
          <p14:tracePt t="25844" x="6034088" y="4411663"/>
          <p14:tracePt t="25858" x="6016625" y="4438650"/>
          <p14:tracePt t="25859" x="6016625" y="4464050"/>
          <p14:tracePt t="25874" x="6016625" y="4491038"/>
          <p14:tracePt t="25875" x="6016625" y="4525963"/>
          <p14:tracePt t="25891" x="6016625" y="4603750"/>
          <p14:tracePt t="25908" x="6034088" y="4718050"/>
          <p14:tracePt t="25923" x="6043613" y="4760913"/>
          <p14:tracePt t="25939" x="6051550" y="4787900"/>
          <p14:tracePt t="25956" x="6061075" y="4840288"/>
          <p14:tracePt t="25957" x="6061075" y="4857750"/>
          <p14:tracePt t="25973" x="6069013" y="4900613"/>
          <p14:tracePt t="25988" x="6069013" y="4935538"/>
          <p14:tracePt t="26006" x="6069013" y="4953000"/>
          <p14:tracePt t="26022" x="6069013" y="4962525"/>
          <p14:tracePt t="26039" x="6069013" y="4970463"/>
          <p14:tracePt t="26056" x="6078538" y="4979988"/>
          <p14:tracePt t="26072" x="6078538" y="4997450"/>
          <p14:tracePt t="26090" x="6086475" y="5014913"/>
          <p14:tracePt t="26106" x="6096000" y="5032375"/>
          <p14:tracePt t="26107" x="6096000" y="5057775"/>
          <p14:tracePt t="26122" x="6096000" y="5075238"/>
          <p14:tracePt t="26139" x="6096000" y="5102225"/>
          <p14:tracePt t="26142" x="6096000" y="5127625"/>
          <p14:tracePt t="26156" x="6096000" y="5145088"/>
          <p14:tracePt t="26177" x="6086475" y="5154613"/>
          <p14:tracePt t="26191" x="6086475" y="5162550"/>
          <p14:tracePt t="26207" x="6086475" y="5172075"/>
          <p14:tracePt t="26234" x="6086475" y="5180013"/>
          <p14:tracePt t="26248" x="6078538" y="5180013"/>
          <p14:tracePt t="26269" x="6078538" y="5189538"/>
          <p14:tracePt t="27532" x="6122988" y="5172075"/>
          <p14:tracePt t="27543" x="6183313" y="5137150"/>
          <p14:tracePt t="27558" x="6340475" y="5040313"/>
          <p14:tracePt t="27560" x="6437313" y="4962525"/>
          <p14:tracePt t="27574" x="6507163" y="4918075"/>
          <p14:tracePt t="27577" x="6567488" y="4875213"/>
          <p14:tracePt t="27590" x="6681788" y="4805363"/>
          <p14:tracePt t="27593" x="6759575" y="4760913"/>
          <p14:tracePt t="27607" x="6908800" y="4648200"/>
          <p14:tracePt t="27609" x="6996113" y="4586288"/>
          <p14:tracePt t="27624" x="7135813" y="4473575"/>
          <p14:tracePt t="27639" x="7292975" y="4376738"/>
          <p14:tracePt t="27656" x="7405688" y="4298950"/>
          <p14:tracePt t="27658" x="7475538" y="4254500"/>
          <p14:tracePt t="27673" x="7554913" y="4202113"/>
          <p14:tracePt t="27689" x="7659688" y="4105275"/>
          <p14:tracePt t="27707" x="7754938" y="4010025"/>
          <p14:tracePt t="27708" x="7789863" y="3975100"/>
          <p14:tracePt t="27723" x="7842250" y="3913188"/>
          <p14:tracePt t="27725" x="7877175" y="3870325"/>
          <p14:tracePt t="27739" x="7947025" y="3773488"/>
          <p14:tracePt t="27756" x="8016875" y="3668713"/>
          <p14:tracePt t="27773" x="8086725" y="3563938"/>
          <p14:tracePt t="27774" x="8113713" y="3521075"/>
          <p14:tracePt t="27790" x="8166100" y="3433763"/>
          <p14:tracePt t="27806" x="8208963" y="3371850"/>
          <p14:tracePt t="27807" x="8270875" y="3319463"/>
          <p14:tracePt t="27823" x="8323263" y="3241675"/>
          <p14:tracePt t="27840" x="8375650" y="3171825"/>
          <p14:tracePt t="27856" x="8445500" y="3109913"/>
          <p14:tracePt t="27873" x="8470900" y="3074988"/>
          <p14:tracePt t="27890" x="8488363" y="3057525"/>
          <p14:tracePt t="27906" x="8515350" y="3040063"/>
          <p14:tracePt t="27907" x="8523288" y="3032125"/>
          <p14:tracePt t="27923" x="8550275" y="2997200"/>
          <p14:tracePt t="27940" x="8575675" y="2962275"/>
          <p14:tracePt t="27956" x="8610600" y="2900363"/>
          <p14:tracePt t="27972" x="8637588" y="2874963"/>
          <p14:tracePt t="27990" x="8655050" y="2822575"/>
          <p14:tracePt t="27991" x="8672513" y="2805113"/>
          <p14:tracePt t="28006" x="8689975" y="2770188"/>
          <p14:tracePt t="28023" x="8707438" y="2733675"/>
          <p14:tracePt t="28042" x="8724900" y="2708275"/>
          <p14:tracePt t="28043" x="8732838" y="2681288"/>
          <p14:tracePt t="28056" x="8742363" y="2663825"/>
          <p14:tracePt t="28057" x="8742363" y="2655888"/>
          <p14:tracePt t="28073" x="8759825" y="2603500"/>
          <p14:tracePt t="28090" x="8785225" y="2524125"/>
          <p14:tracePt t="28106" x="8802688" y="2454275"/>
          <p14:tracePt t="28123" x="8812213" y="2376488"/>
          <p14:tracePt t="28140" x="8829675" y="2262188"/>
          <p14:tracePt t="28156" x="8820150" y="2219325"/>
          <p14:tracePt t="28173" x="8820150" y="2174875"/>
          <p14:tracePt t="28190" x="8802688" y="2097088"/>
          <p14:tracePt t="28206" x="8794750" y="2052638"/>
          <p14:tracePt t="28223" x="8767763" y="1974850"/>
          <p14:tracePt t="28240" x="8707438" y="1790700"/>
          <p14:tracePt t="28256" x="8680450" y="1685925"/>
          <p14:tracePt t="28272" x="8628063" y="1581150"/>
          <p14:tracePt t="28290" x="8585200" y="1450975"/>
          <p14:tracePt t="28306" x="8567738" y="1354138"/>
          <p14:tracePt t="28322" x="8540750" y="1284288"/>
          <p14:tracePt t="28340" x="8523288" y="1204913"/>
          <p14:tracePt t="28356" x="8515350" y="1152525"/>
          <p14:tracePt t="28373" x="8515350" y="1144588"/>
          <p14:tracePt t="28801" x="8505825" y="1144588"/>
          <p14:tracePt t="28808" x="8497888" y="1144588"/>
          <p14:tracePt t="28842" x="8488363" y="1144588"/>
          <p14:tracePt t="28858" x="8480425" y="1144588"/>
          <p14:tracePt t="28885" x="8470900" y="1144588"/>
          <p14:tracePt t="28899" x="8462963" y="1144588"/>
          <p14:tracePt t="28906" x="8462963" y="1152525"/>
          <p14:tracePt t="28922" x="8453438" y="1152525"/>
          <p14:tracePt t="28940" x="8445500" y="1152525"/>
          <p14:tracePt t="28941" x="8445500" y="1162050"/>
          <p14:tracePt t="28969" x="8435975" y="1162050"/>
          <p14:tracePt t="29047" x="8435975" y="1169988"/>
          <p14:tracePt t="29111" x="8435975" y="1179513"/>
          <p14:tracePt t="29331" x="8435975" y="1204913"/>
          <p14:tracePt t="29338" x="8428038" y="1239838"/>
          <p14:tracePt t="29345" x="8418513" y="1301750"/>
          <p14:tracePt t="29356" x="8410575" y="1381125"/>
          <p14:tracePt t="29373" x="8348663" y="1660525"/>
          <p14:tracePt t="29390" x="8340725" y="1808163"/>
          <p14:tracePt t="29405" x="8340725" y="1905000"/>
          <p14:tracePt t="29422" x="8331200" y="1957388"/>
          <p14:tracePt t="29423" x="8331200" y="1965325"/>
          <p14:tracePt t="29440" x="8331200" y="1974850"/>
          <p14:tracePt t="29473" x="8331200" y="1982788"/>
          <p14:tracePt t="29508" x="8331200" y="1992313"/>
          <p14:tracePt t="29523" x="8331200" y="2000250"/>
          <p14:tracePt t="29536" x="8331200" y="2009775"/>
          <p14:tracePt t="29551" x="8331200" y="2017713"/>
          <p14:tracePt t="29564" x="8331200" y="2027238"/>
          <p14:tracePt t="29608" x="8331200" y="2035175"/>
          <p14:tracePt t="29643" x="8331200" y="2044700"/>
          <p14:tracePt t="30218" x="8331200" y="2070100"/>
          <p14:tracePt t="30225" x="8331200" y="2114550"/>
          <p14:tracePt t="30243" x="8348663" y="2184400"/>
          <p14:tracePt t="30256" x="8358188" y="2227263"/>
          <p14:tracePt t="30274" x="8375650" y="2289175"/>
          <p14:tracePt t="30290" x="8375650" y="2297113"/>
          <p14:tracePt t="30309" x="8375650" y="2314575"/>
          <p14:tracePt t="30311" x="8375650" y="2324100"/>
          <p14:tracePt t="30324" x="8375650" y="2349500"/>
          <p14:tracePt t="30344" x="8375650" y="2366963"/>
          <p14:tracePt t="30345" x="8375650" y="2376488"/>
          <p14:tracePt t="30358" x="8375650" y="2384425"/>
          <p14:tracePt t="30374" x="8375650" y="2401888"/>
          <p14:tracePt t="30392" x="8375650" y="2411413"/>
          <p14:tracePt t="30443" x="8375650" y="2419350"/>
          <p14:tracePt t="30479" x="8375650" y="2428875"/>
          <p14:tracePt t="30976" x="8375650" y="2436813"/>
          <p14:tracePt t="30988" x="8375650" y="2446338"/>
          <p14:tracePt t="31001" x="8375650" y="2454275"/>
          <p14:tracePt t="31011" x="8375650" y="2471738"/>
          <p14:tracePt t="31024" x="8366125" y="2489200"/>
          <p14:tracePt t="31026" x="8366125" y="2498725"/>
          <p14:tracePt t="31040" x="8358188" y="2524125"/>
          <p14:tracePt t="31057" x="8348663" y="2559050"/>
          <p14:tracePt t="31073" x="8348663" y="2586038"/>
          <p14:tracePt t="31090" x="8348663" y="2620963"/>
          <p14:tracePt t="31106" x="8348663" y="2655888"/>
          <p14:tracePt t="31122" x="8348663" y="2681288"/>
          <p14:tracePt t="31123" x="8348663" y="2690813"/>
          <p14:tracePt t="31139" x="8340725" y="2733675"/>
          <p14:tracePt t="31156" x="8340725" y="2778125"/>
          <p14:tracePt t="31171" x="8331200" y="2847975"/>
          <p14:tracePt t="31189" x="8331200" y="2970213"/>
          <p14:tracePt t="31206" x="8331200" y="3014663"/>
          <p14:tracePt t="31224" x="8331200" y="3084513"/>
          <p14:tracePt t="31241" x="8331200" y="3119438"/>
          <p14:tracePt t="31258" x="8331200" y="3136900"/>
          <p14:tracePt t="31259" x="8331200" y="3154363"/>
          <p14:tracePt t="31274" x="8331200" y="3171825"/>
          <p14:tracePt t="31291" x="8331200" y="3214688"/>
          <p14:tracePt t="31307" x="8331200" y="3249613"/>
          <p14:tracePt t="31324" x="8331200" y="3302000"/>
          <p14:tracePt t="31326" x="8331200" y="3328988"/>
          <p14:tracePt t="31344" x="8331200" y="3371850"/>
          <p14:tracePt t="31347" x="8331200" y="3381375"/>
          <p14:tracePt t="31357" x="8331200" y="3389313"/>
          <p14:tracePt t="31374" x="8331200" y="3398838"/>
          <p14:tracePt t="31393" x="8331200" y="3406775"/>
          <p14:tracePt t="31424" x="8331200" y="3416300"/>
          <p14:tracePt t="31480" x="8340725" y="3416300"/>
          <p14:tracePt t="31488" x="8340725" y="3398838"/>
          <p14:tracePt t="31496" x="8348663" y="3363913"/>
          <p14:tracePt t="31508" x="8366125" y="3259138"/>
          <p14:tracePt t="31522" x="8383588" y="3109913"/>
          <p14:tracePt t="31541" x="8410575" y="2997200"/>
          <p14:tracePt t="31542" x="8418513" y="2952750"/>
          <p14:tracePt t="31556" x="8428038" y="2900363"/>
          <p14:tracePt t="31557" x="8428038" y="2882900"/>
          <p14:tracePt t="31572" x="8435975" y="2813050"/>
          <p14:tracePt t="31590" x="8445500" y="2778125"/>
          <p14:tracePt t="31593" x="8445500" y="2752725"/>
          <p14:tracePt t="31606" x="8445500" y="2733675"/>
          <p14:tracePt t="31607" x="8445500" y="2725738"/>
          <p14:tracePt t="31624" x="8445500" y="2698750"/>
          <p14:tracePt t="31642" x="8453438" y="2663825"/>
          <p14:tracePt t="31659" x="8462963" y="2646363"/>
          <p14:tracePt t="31674" x="8480425" y="2628900"/>
          <p14:tracePt t="31691" x="8480425" y="2611438"/>
          <p14:tracePt t="31693" x="8480425" y="2603500"/>
          <p14:tracePt t="31706" x="8480425" y="2593975"/>
          <p14:tracePt t="31707" x="8488363" y="2593975"/>
          <p14:tracePt t="31734" x="8488363" y="2586038"/>
          <p14:tracePt t="31744" x="8497888" y="2586038"/>
          <p14:tracePt t="31758" x="8497888" y="2576513"/>
          <p14:tracePt t="31776" x="8505825" y="2576513"/>
          <p14:tracePt t="31789" x="8505825" y="2568575"/>
          <p14:tracePt t="31997" x="8505825" y="2586038"/>
          <p14:tracePt t="32007" x="8505825" y="2603500"/>
          <p14:tracePt t="32024" x="8497888" y="2663825"/>
          <p14:tracePt t="32041" x="8488363" y="2681288"/>
          <p14:tracePt t="32057" x="8488363" y="2743200"/>
          <p14:tracePt t="32075" x="8488363" y="2795588"/>
          <p14:tracePt t="32094" x="8488363" y="2830513"/>
          <p14:tracePt t="32096" x="8488363" y="2865438"/>
          <p14:tracePt t="32108" x="8488363" y="2882900"/>
          <p14:tracePt t="32110" x="8488363" y="2892425"/>
          <p14:tracePt t="32124" x="8488363" y="2909888"/>
          <p14:tracePt t="32141" x="8488363" y="2927350"/>
          <p14:tracePt t="32157" x="8488363" y="2935288"/>
          <p14:tracePt t="32179" x="8488363" y="2944813"/>
          <p14:tracePt t="32208" x="8488363" y="2952750"/>
          <p14:tracePt t="32450" x="8488363" y="2962275"/>
          <p14:tracePt t="32479" x="8488363" y="2979738"/>
          <p14:tracePt t="32486" x="8488363" y="2997200"/>
          <p14:tracePt t="32496" x="8488363" y="3022600"/>
          <p14:tracePt t="32507" x="8462963" y="3074988"/>
          <p14:tracePt t="32526" x="8435975" y="3119438"/>
          <p14:tracePt t="32527" x="8418513" y="3171825"/>
          <p14:tracePt t="32543" x="8393113" y="3232150"/>
          <p14:tracePt t="32556" x="8375650" y="3267075"/>
          <p14:tracePt t="32557" x="8366125" y="3284538"/>
          <p14:tracePt t="32573" x="8358188" y="3336925"/>
          <p14:tracePt t="32590" x="8358188" y="3363913"/>
          <p14:tracePt t="32591" x="8348663" y="3389313"/>
          <p14:tracePt t="32605" x="8348663" y="3424238"/>
          <p14:tracePt t="32622" x="8348663" y="3441700"/>
          <p14:tracePt t="32639" x="8340725" y="3459163"/>
          <p14:tracePt t="32656" x="8340725" y="3468688"/>
          <p14:tracePt t="32675" x="8340725" y="3486150"/>
          <p14:tracePt t="32782" x="8340725" y="3494088"/>
          <p14:tracePt t="32847" x="8340725" y="3503613"/>
          <p14:tracePt t="32904" x="8340725" y="3511550"/>
          <p14:tracePt t="32996" x="8340725" y="3521075"/>
          <p14:tracePt t="33032" x="8340725" y="3529013"/>
          <p14:tracePt t="33083" x="8340725" y="3556000"/>
          <p14:tracePt t="33093" x="8340725" y="3563938"/>
          <p14:tracePt t="33095" x="8340725" y="3581400"/>
          <p14:tracePt t="33107" x="8340725" y="3598863"/>
          <p14:tracePt t="33108" x="8340725" y="3616325"/>
          <p14:tracePt t="33123" x="8340725" y="3651250"/>
          <p14:tracePt t="33141" x="8340725" y="3678238"/>
          <p14:tracePt t="33143" x="8340725" y="3686175"/>
          <p14:tracePt t="33156" x="8340725" y="3703638"/>
          <p14:tracePt t="33157" x="8340725" y="3713163"/>
          <p14:tracePt t="33172" x="8340725" y="3730625"/>
          <p14:tracePt t="33190" x="8340725" y="3765550"/>
          <p14:tracePt t="33206" x="8340725" y="3800475"/>
          <p14:tracePt t="33207" x="8340725" y="3835400"/>
          <p14:tracePt t="33223" x="8331200" y="3905250"/>
          <p14:tracePt t="33242" x="8305800" y="4035425"/>
          <p14:tracePt t="33244" x="8305800" y="4097338"/>
          <p14:tracePt t="33250" x="8305800" y="4149725"/>
          <p14:tracePt t="33258" x="8296275" y="4211638"/>
          <p14:tracePt t="33272" x="8288338" y="4306888"/>
          <p14:tracePt t="33292" x="8278813" y="4473575"/>
          <p14:tracePt t="33306" x="8253413" y="4595813"/>
          <p14:tracePt t="33322" x="8243888" y="4691063"/>
          <p14:tracePt t="33340" x="8243888" y="4752975"/>
          <p14:tracePt t="33341" x="8243888" y="4778375"/>
          <p14:tracePt t="33356" x="8243888" y="4822825"/>
          <p14:tracePt t="33373" x="8235950" y="4830763"/>
          <p14:tracePt t="33391" x="8235950" y="4840288"/>
          <p14:tracePt t="33434" x="8235950" y="4848225"/>
          <p14:tracePt t="34491" x="8235950" y="4805363"/>
          <p14:tracePt t="34501" x="8253413" y="4770438"/>
          <p14:tracePt t="34508" x="8261350" y="4708525"/>
          <p14:tracePt t="34526" x="8278813" y="4568825"/>
          <p14:tracePt t="34543" x="8296275" y="4498975"/>
          <p14:tracePt t="34557" x="8305800" y="4429125"/>
          <p14:tracePt t="34576" x="8331200" y="4211638"/>
          <p14:tracePt t="34591" x="8340725" y="4149725"/>
          <p14:tracePt t="34593" x="8340725" y="4097338"/>
          <p14:tracePt t="34606" x="8366125" y="3957638"/>
          <p14:tracePt t="34624" x="8393113" y="3860800"/>
          <p14:tracePt t="34625" x="8393113" y="3835400"/>
          <p14:tracePt t="34640" x="8401050" y="3783013"/>
          <p14:tracePt t="34655" x="8418513" y="3756025"/>
          <p14:tracePt t="34674" x="8435975" y="3695700"/>
          <p14:tracePt t="34689" x="8445500" y="3643313"/>
          <p14:tracePt t="34705" x="8445500" y="3563938"/>
          <p14:tracePt t="34722" x="8445500" y="3459163"/>
          <p14:tracePt t="34739" x="8445500" y="3371850"/>
          <p14:tracePt t="34756" x="8445500" y="3311525"/>
          <p14:tracePt t="34773" x="8445500" y="3267075"/>
          <p14:tracePt t="34788" x="8445500" y="3259138"/>
          <p14:tracePt t="34806" x="8445500" y="3249613"/>
          <p14:tracePt t="34823" x="8445500" y="3241675"/>
          <p14:tracePt t="34838" x="8445500" y="3232150"/>
          <p14:tracePt t="34855" x="8445500" y="3224213"/>
          <p14:tracePt t="34901" x="8445500" y="3214688"/>
          <p14:tracePt t="34939" x="8453438" y="3214688"/>
          <p14:tracePt t="35574" x="8445500" y="3127375"/>
          <p14:tracePt t="35578" x="8418513" y="2987675"/>
          <p14:tracePt t="35591" x="8401050" y="2830513"/>
          <p14:tracePt t="35592" x="8383588" y="2663825"/>
          <p14:tracePt t="35599" x="8366125" y="2524125"/>
          <p14:tracePt t="35606" x="8358188" y="2341563"/>
          <p14:tracePt t="35623" x="8296275" y="1878013"/>
          <p14:tracePt t="35639" x="8270875" y="1633538"/>
          <p14:tracePt t="35656" x="8235950" y="1416050"/>
          <p14:tracePt t="35673" x="8191500" y="1231900"/>
          <p14:tracePt t="35674" x="8183563" y="1169988"/>
          <p14:tracePt t="35689" x="8139113" y="1039813"/>
          <p14:tracePt t="35706" x="8096250" y="977900"/>
          <p14:tracePt t="35723" x="7999413" y="838200"/>
          <p14:tracePt t="35739" x="7956550" y="750888"/>
          <p14:tracePt t="35758" x="7886700" y="646113"/>
          <p14:tracePt t="35772" x="7851775" y="611188"/>
          <p14:tracePt t="35789" x="7816850" y="568325"/>
          <p14:tracePt t="35807" x="7799388" y="541338"/>
          <p14:tracePt t="35808" x="7781925" y="533400"/>
          <p14:tracePt t="35822" x="7729538" y="488950"/>
          <p14:tracePt t="35840" x="7702550" y="471488"/>
          <p14:tracePt t="35856" x="7677150" y="463550"/>
          <p14:tracePt t="36141" x="7615238" y="419100"/>
          <p14:tracePt t="36150" x="7527925" y="349250"/>
          <p14:tracePt t="36157" x="7467600" y="306388"/>
          <p14:tracePt t="36172" x="7335838" y="184150"/>
          <p14:tracePt t="36191" x="7196138" y="69850"/>
          <p14:tracePt t="36192" x="7143750" y="17463"/>
          <p14:tracePt t="36880" x="6200775" y="9525"/>
          <p14:tracePt t="36892" x="6183313" y="104775"/>
          <p14:tracePt t="36894" x="6157913" y="219075"/>
          <p14:tracePt t="36912" x="6096000" y="446088"/>
          <p14:tracePt t="36913" x="6061075" y="576263"/>
          <p14:tracePt t="36924" x="6026150" y="681038"/>
          <p14:tracePt t="36942" x="5921375" y="900113"/>
          <p14:tracePt t="36943" x="5868988" y="1012825"/>
          <p14:tracePt t="36958" x="5754688" y="1239838"/>
          <p14:tracePt t="36975" x="5667375" y="1441450"/>
          <p14:tracePt t="36992" x="5572125" y="1695450"/>
          <p14:tracePt t="37007" x="5527675" y="1755775"/>
          <p14:tracePt t="37009" x="5492750" y="1860550"/>
          <p14:tracePt t="37025" x="5397500" y="2009775"/>
          <p14:tracePt t="37027" x="5353050" y="2070100"/>
          <p14:tracePt t="37042" x="5327650" y="2149475"/>
          <p14:tracePt t="37043" x="5265738" y="2219325"/>
          <p14:tracePt t="37057" x="5222875" y="2306638"/>
          <p14:tracePt t="37058" x="5160963" y="2393950"/>
          <p14:tracePt t="37074" x="5091113" y="2481263"/>
          <p14:tracePt t="37077" x="5038725" y="2533650"/>
          <p14:tracePt t="37091" x="5013325" y="2568575"/>
          <p14:tracePt t="37092" x="4995863" y="2586038"/>
          <p14:tracePt t="37107" x="4960938" y="2611438"/>
          <p14:tracePt t="37125" x="4933950" y="2628900"/>
          <p14:tracePt t="37127" x="4926013" y="2628900"/>
          <p14:tracePt t="37142" x="4899025" y="2620963"/>
          <p14:tracePt t="37157" x="4881563" y="2603500"/>
          <p14:tracePt t="37176" x="4873625" y="2559050"/>
          <p14:tracePt t="37417" x="4751388" y="2533650"/>
          <p14:tracePt t="37419" x="4646613" y="2498725"/>
          <p14:tracePt t="37435" x="4427538" y="2436813"/>
          <p14:tracePt t="37448" x="4183063" y="2359025"/>
          <p14:tracePt t="37456" x="4078288" y="2306638"/>
          <p14:tracePt t="37473" x="3843338" y="2262188"/>
          <p14:tracePt t="37474" x="3711575" y="2227263"/>
          <p14:tracePt t="37491" x="3467100" y="2166938"/>
          <p14:tracePt t="37508" x="3222625" y="2139950"/>
          <p14:tracePt t="37509" x="3092450" y="2139950"/>
          <p14:tracePt t="37523" x="2855913" y="2157413"/>
          <p14:tracePt t="37539" x="2663825" y="2201863"/>
          <p14:tracePt t="37556" x="2314575" y="2279650"/>
          <p14:tracePt t="37573" x="2035175" y="2384425"/>
          <p14:tracePt t="37589" x="1895475" y="2471738"/>
          <p14:tracePt t="37606" x="1676400" y="2603500"/>
          <p14:tracePt t="37607" x="1581150" y="2698750"/>
          <p14:tracePt t="37623" x="1406525" y="2909888"/>
          <p14:tracePt t="37641" x="1301750" y="3092450"/>
          <p14:tracePt t="37656" x="1204913" y="3346450"/>
          <p14:tracePt t="37658" x="1187450" y="3468688"/>
          <p14:tracePt t="37672" x="1162050" y="3660775"/>
          <p14:tracePt t="37688" x="1127125" y="3870325"/>
          <p14:tracePt t="37706" x="1117600" y="4070350"/>
          <p14:tracePt t="37707" x="1117600" y="4176713"/>
          <p14:tracePt t="37722" x="1162050" y="4368800"/>
          <p14:tracePt t="37738" x="1222375" y="4533900"/>
          <p14:tracePt t="37756" x="1354138" y="4857750"/>
          <p14:tracePt t="37773" x="1484313" y="5022850"/>
          <p14:tracePt t="37790" x="1668463" y="5224463"/>
          <p14:tracePt t="37791" x="1755775" y="5302250"/>
          <p14:tracePt t="37806" x="1860550" y="5416550"/>
          <p14:tracePt t="37807" x="1973263" y="5503863"/>
          <p14:tracePt t="37822" x="2174875" y="5661025"/>
          <p14:tracePt t="37840" x="2444750" y="5810250"/>
          <p14:tracePt t="37841" x="2566988" y="5845175"/>
          <p14:tracePt t="37856" x="2698750" y="5897563"/>
          <p14:tracePt t="37857" x="2820988" y="5949950"/>
          <p14:tracePt t="37873" x="3074988" y="6002338"/>
          <p14:tracePt t="37890" x="3336925" y="6054725"/>
          <p14:tracePt t="37906" x="3773488" y="6080125"/>
          <p14:tracePt t="37923" x="4113213" y="6072188"/>
          <p14:tracePt t="37940" x="4427538" y="6045200"/>
          <p14:tracePt t="37941" x="4611688" y="6019800"/>
          <p14:tracePt t="37956" x="4933950" y="5984875"/>
          <p14:tracePt t="37973" x="5230813" y="5949950"/>
          <p14:tracePt t="37989" x="5519738" y="5888038"/>
          <p14:tracePt t="37990" x="5649913" y="5862638"/>
          <p14:tracePt t="38006" x="5929313" y="5818188"/>
          <p14:tracePt t="38023" x="6175375" y="5757863"/>
          <p14:tracePt t="38040" x="6367463" y="5705475"/>
          <p14:tracePt t="38041" x="6472238" y="5688013"/>
          <p14:tracePt t="38055" x="6654800" y="5626100"/>
          <p14:tracePt t="38072" x="6811963" y="5565775"/>
          <p14:tracePt t="38090" x="7021513" y="5407025"/>
          <p14:tracePt t="38106" x="7161213" y="5267325"/>
          <p14:tracePt t="38123" x="7283450" y="5092700"/>
          <p14:tracePt t="38140" x="7493000" y="4822825"/>
          <p14:tracePt t="38156" x="7624763" y="4648200"/>
          <p14:tracePt t="38173" x="7764463" y="4498975"/>
          <p14:tracePt t="38174" x="7816850" y="4421188"/>
          <p14:tracePt t="38189" x="7929563" y="4281488"/>
          <p14:tracePt t="38205" x="8034338" y="4149725"/>
          <p14:tracePt t="38223" x="8121650" y="4010025"/>
          <p14:tracePt t="38224" x="8139113" y="3957638"/>
          <p14:tracePt t="38239" x="8183563" y="3835400"/>
          <p14:tracePt t="38256" x="8201025" y="3695700"/>
          <p14:tracePt t="38272" x="8208963" y="3573463"/>
          <p14:tracePt t="38273" x="8208963" y="3503613"/>
          <p14:tracePt t="38289" x="8191500" y="3371850"/>
          <p14:tracePt t="38306" x="8174038" y="3267075"/>
          <p14:tracePt t="38322" x="8131175" y="3154363"/>
          <p14:tracePt t="38323" x="8096250" y="3092450"/>
          <p14:tracePt t="38339" x="8043863" y="2962275"/>
          <p14:tracePt t="38356" x="7956550" y="2822575"/>
          <p14:tracePt t="38373" x="7799388" y="2620963"/>
          <p14:tracePt t="38389" x="7632700" y="2436813"/>
          <p14:tracePt t="38406" x="7475538" y="2236788"/>
          <p14:tracePt t="38423" x="7135813" y="1939925"/>
          <p14:tracePt t="38440" x="6908800" y="1755775"/>
          <p14:tracePt t="38456" x="6629400" y="1590675"/>
          <p14:tracePt t="38473" x="6245225" y="1381125"/>
          <p14:tracePt t="38489" x="6078538" y="1301750"/>
          <p14:tracePt t="38508" x="5868988" y="1231900"/>
          <p14:tracePt t="38509" x="5772150" y="1214438"/>
          <p14:tracePt t="38523" x="5684838" y="1196975"/>
          <p14:tracePt t="38525" x="5562600" y="1162050"/>
          <p14:tracePt t="38541" x="5370513" y="1127125"/>
          <p14:tracePt t="38558" x="5073650" y="1057275"/>
          <p14:tracePt t="38574" x="4891088" y="1012825"/>
          <p14:tracePt t="38590" x="4716463" y="977900"/>
          <p14:tracePt t="38606" x="4549775" y="969963"/>
          <p14:tracePt t="38623" x="4270375" y="969963"/>
          <p14:tracePt t="38640" x="4105275" y="995363"/>
          <p14:tracePt t="38656" x="3686175" y="1100138"/>
          <p14:tracePt t="38673" x="3484563" y="1152525"/>
          <p14:tracePt t="38691" x="3319463" y="1196975"/>
          <p14:tracePt t="38692" x="3232150" y="1204913"/>
          <p14:tracePt t="38707" x="3038475" y="1239838"/>
          <p14:tracePt t="38723" x="2898775" y="1257300"/>
          <p14:tracePt t="38741" x="2786063" y="1292225"/>
          <p14:tracePt t="38742" x="2689225" y="1309688"/>
          <p14:tracePt t="38756" x="2611438" y="1344613"/>
          <p14:tracePt t="38757" x="2532063" y="1389063"/>
          <p14:tracePt t="38773" x="2357438" y="1476375"/>
          <p14:tracePt t="38791" x="2235200" y="1573213"/>
          <p14:tracePt t="38792" x="2182813" y="1633538"/>
          <p14:tracePt t="38807" x="2060575" y="1755775"/>
          <p14:tracePt t="38824" x="1955800" y="1852613"/>
          <p14:tracePt t="38840" x="1773238" y="2052638"/>
          <p14:tracePt t="38841" x="1711325" y="2132013"/>
          <p14:tracePt t="38855" x="1641475" y="2227263"/>
          <p14:tracePt t="38874" x="1519238" y="2446338"/>
          <p14:tracePt t="38891" x="1484313" y="2533650"/>
          <p14:tracePt t="38892" x="1476375" y="2551113"/>
          <p14:tracePt t="38906" x="1466850" y="2586038"/>
          <p14:tracePt t="38924" x="1458913" y="2586038"/>
          <p14:tracePt t="38940" x="1458913" y="2593975"/>
          <p14:tracePt t="38956" x="1458913" y="2603500"/>
          <p14:tracePt t="39103" x="1466850" y="2603500"/>
          <p14:tracePt t="39146" x="1476375" y="2603500"/>
          <p14:tracePt t="39196" x="1484313" y="2603500"/>
          <p14:tracePt t="39202" x="1493838" y="2603500"/>
          <p14:tracePt t="39225" x="1501775" y="2603500"/>
          <p14:tracePt t="39230" x="1511300" y="2603500"/>
          <p14:tracePt t="39245" x="1546225" y="2603500"/>
          <p14:tracePt t="39256" x="1571625" y="2593975"/>
          <p14:tracePt t="39273" x="1606550" y="2593975"/>
          <p14:tracePt t="39274" x="1624013" y="2586038"/>
          <p14:tracePt t="39289" x="1641475" y="2586038"/>
          <p14:tracePt t="39306" x="1728788" y="2559050"/>
          <p14:tracePt t="39323" x="1816100" y="2541588"/>
          <p14:tracePt t="39323" x="1868488" y="2533650"/>
          <p14:tracePt t="39340" x="2035175" y="2489200"/>
          <p14:tracePt t="39357" x="2270125" y="2401888"/>
          <p14:tracePt t="39372" x="2524125" y="2341563"/>
          <p14:tracePt t="39373" x="2646363" y="2306638"/>
          <p14:tracePt t="39391" x="3003550" y="2254250"/>
          <p14:tracePt t="39407" x="3327400" y="2244725"/>
          <p14:tracePt t="39408" x="3484563" y="2244725"/>
          <p14:tracePt t="39422" x="3616325" y="2244725"/>
          <p14:tracePt t="39440" x="3983038" y="2254250"/>
          <p14:tracePt t="39457" x="4200525" y="2254250"/>
          <p14:tracePt t="39458" x="4297363" y="2254250"/>
          <p14:tracePt t="39473" x="4479925" y="2236788"/>
          <p14:tracePt t="39490" x="4646613" y="2174875"/>
          <p14:tracePt t="39507" x="4881563" y="2097088"/>
          <p14:tracePt t="39522" x="4960938" y="2052638"/>
          <p14:tracePt t="39541" x="5205413" y="1930400"/>
          <p14:tracePt t="39542" x="5275263" y="1887538"/>
          <p14:tracePt t="39556" x="5484813" y="1790700"/>
          <p14:tracePt t="39573" x="5676900" y="1685925"/>
          <p14:tracePt t="39591" x="5859463" y="1581150"/>
          <p14:tracePt t="39592" x="5938838" y="1520825"/>
          <p14:tracePt t="39607" x="6105525" y="1406525"/>
          <p14:tracePt t="39623" x="6210300" y="1327150"/>
          <p14:tracePt t="39641" x="6297613" y="1239838"/>
          <p14:tracePt t="39657" x="6410325" y="1144588"/>
          <p14:tracePt t="39673" x="6480175" y="1065213"/>
          <p14:tracePt t="39691" x="6550025" y="987425"/>
          <p14:tracePt t="39692" x="6584950" y="942975"/>
          <p14:tracePt t="39706" x="6629400" y="847725"/>
          <p14:tracePt t="39724" x="6654800" y="777875"/>
          <p14:tracePt t="39744" x="6689725" y="690563"/>
          <p14:tracePt t="39746" x="6699250" y="673100"/>
          <p14:tracePt t="39755" x="6734175" y="628650"/>
          <p14:tracePt t="39774" x="6759575" y="558800"/>
          <p14:tracePt t="39790" x="6777038" y="481013"/>
          <p14:tracePt t="39791" x="6777038" y="436563"/>
          <p14:tracePt t="39806" x="6786563" y="376238"/>
          <p14:tracePt t="39824" x="6786563" y="314325"/>
          <p14:tracePt t="39841" x="6786563" y="209550"/>
          <p14:tracePt t="39856" x="6759575" y="1143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1307574"/>
            <a:ext cx="7010400" cy="4708981"/>
          </a:xfrm>
          <a:prstGeom prst="rect">
            <a:avLst/>
          </a:prstGeom>
        </p:spPr>
        <p:txBody>
          <a:bodyPr wrap="square">
            <a:spAutoFit/>
          </a:bodyPr>
          <a:lstStyle/>
          <a:p>
            <a:pPr marL="457200" lvl="0" indent="-457200" eaLnBrk="0" hangingPunct="0">
              <a:spcAft>
                <a:spcPts val="1200"/>
              </a:spcAft>
              <a:buFont typeface="Arial" panose="020B0604020202020204" pitchFamily="34" charset="0"/>
              <a:buChar char="•"/>
            </a:pPr>
            <a:r>
              <a:rPr lang="en-US" altLang="en-US" sz="3000" dirty="0">
                <a:latin typeface="Rockwell Condensed" panose="02060603050405020104"/>
                <a:ea typeface="Calibri" panose="020F0502020204030204" pitchFamily="34" charset="0"/>
                <a:cs typeface="Times New Roman" panose="02020603050405020304" pitchFamily="18" charset="0"/>
              </a:rPr>
              <a:t>All 8</a:t>
            </a:r>
            <a:r>
              <a:rPr lang="en-US" altLang="en-US" sz="3000" baseline="30000" dirty="0">
                <a:latin typeface="Rockwell Condensed" panose="02060603050405020104"/>
                <a:ea typeface="Calibri" panose="020F0502020204030204" pitchFamily="34" charset="0"/>
                <a:cs typeface="Times New Roman" panose="02020603050405020304" pitchFamily="18" charset="0"/>
              </a:rPr>
              <a:t>th</a:t>
            </a:r>
            <a:r>
              <a:rPr lang="en-US" altLang="en-US" sz="3000" dirty="0">
                <a:latin typeface="Rockwell Condensed" panose="02060603050405020104"/>
                <a:ea typeface="Calibri" panose="020F0502020204030204" pitchFamily="34" charset="0"/>
                <a:cs typeface="Times New Roman" panose="02020603050405020304" pitchFamily="18" charset="0"/>
              </a:rPr>
              <a:t> graders will need to purchase a  TI-84 graphing calculator for Algebra 1.  </a:t>
            </a:r>
          </a:p>
          <a:p>
            <a:pPr marL="457200" lvl="0" indent="-457200" eaLnBrk="0" hangingPunct="0">
              <a:spcAft>
                <a:spcPts val="1200"/>
              </a:spcAft>
              <a:buFont typeface="Arial" panose="020B0604020202020204" pitchFamily="34" charset="0"/>
              <a:buChar char="•"/>
            </a:pPr>
            <a:r>
              <a:rPr lang="en-US" altLang="en-US" sz="3000" dirty="0">
                <a:latin typeface="Rockwell Condensed" panose="02060603050405020104"/>
                <a:ea typeface="Calibri" panose="020F0502020204030204" pitchFamily="34" charset="0"/>
                <a:cs typeface="Times New Roman" panose="02020603050405020304" pitchFamily="18" charset="0"/>
              </a:rPr>
              <a:t>You may purchase them through the school district at a reduced rate with a payment plan.  </a:t>
            </a:r>
          </a:p>
          <a:p>
            <a:pPr marL="457200" lvl="0" indent="-457200" eaLnBrk="0" hangingPunct="0">
              <a:spcAft>
                <a:spcPts val="1200"/>
              </a:spcAft>
              <a:buFont typeface="Arial" panose="020B0604020202020204" pitchFamily="34" charset="0"/>
              <a:buChar char="•"/>
            </a:pPr>
            <a:r>
              <a:rPr lang="en-US" altLang="en-US" sz="3000" dirty="0">
                <a:latin typeface="Rockwell Condensed" panose="02060603050405020104"/>
                <a:ea typeface="Calibri" panose="020F0502020204030204" pitchFamily="34" charset="0"/>
                <a:cs typeface="Times New Roman" panose="02020603050405020304" pitchFamily="18" charset="0"/>
              </a:rPr>
              <a:t>Students taking Algebra 1 Honors will need to purchase your calculator in May before school is out.  </a:t>
            </a:r>
          </a:p>
          <a:p>
            <a:pPr marL="457200" lvl="0" indent="-457200" eaLnBrk="0" hangingPunct="0">
              <a:spcAft>
                <a:spcPts val="1200"/>
              </a:spcAft>
              <a:buFont typeface="Arial" panose="020B0604020202020204" pitchFamily="34" charset="0"/>
              <a:buChar char="•"/>
            </a:pPr>
            <a:r>
              <a:rPr lang="en-US" altLang="en-US" sz="3000" dirty="0">
                <a:latin typeface="Rockwell Condensed" panose="02060603050405020104"/>
                <a:ea typeface="Calibri" panose="020F0502020204030204" pitchFamily="34" charset="0"/>
                <a:cs typeface="Times New Roman" panose="02020603050405020304" pitchFamily="18" charset="0"/>
              </a:rPr>
              <a:t>Any others who want to buy one at that time will be able to as well.</a:t>
            </a:r>
            <a:endParaRPr lang="en-US" altLang="en-US" sz="3000" dirty="0">
              <a:latin typeface="Rockwell Condensed" panose="02060603050405020104"/>
              <a:cs typeface="+mn-cs"/>
            </a:endParaRPr>
          </a:p>
        </p:txBody>
      </p:sp>
      <p:sp>
        <p:nvSpPr>
          <p:cNvPr id="6" name="TextBox 5">
            <a:extLst>
              <a:ext uri="{FF2B5EF4-FFF2-40B4-BE49-F238E27FC236}">
                <a16:creationId xmlns:a16="http://schemas.microsoft.com/office/drawing/2014/main" id="{9245E86B-772C-85A8-50B0-48933C5323CD}"/>
              </a:ext>
            </a:extLst>
          </p:cNvPr>
          <p:cNvSpPr txBox="1"/>
          <p:nvPr/>
        </p:nvSpPr>
        <p:spPr>
          <a:xfrm>
            <a:off x="2209800" y="381000"/>
            <a:ext cx="4572000" cy="707886"/>
          </a:xfrm>
          <a:prstGeom prst="rect">
            <a:avLst/>
          </a:prstGeom>
          <a:noFill/>
        </p:spPr>
        <p:txBody>
          <a:bodyPr wrap="square">
            <a:spAutoFit/>
          </a:bodyPr>
          <a:lstStyle/>
          <a:p>
            <a:r>
              <a:rPr lang="en-US" sz="4000" dirty="0">
                <a:latin typeface="Rockwell Condensed" panose="02060603050405020104"/>
                <a:ea typeface="Calibri" panose="020F0502020204030204" pitchFamily="34" charset="0"/>
                <a:cs typeface="Times New Roman" panose="02020603050405020304" pitchFamily="18" charset="0"/>
              </a:rPr>
              <a:t>CALCULATOR POLICY</a:t>
            </a:r>
            <a:endParaRPr lang="en-US" sz="4000" dirty="0"/>
          </a:p>
        </p:txBody>
      </p:sp>
      <p:pic>
        <p:nvPicPr>
          <p:cNvPr id="1026" name="Picture 2" descr="Texas Instruments TI 84 Plus Graphing Calculator BlackSilverWhite - Office  Depot">
            <a:extLst>
              <a:ext uri="{FF2B5EF4-FFF2-40B4-BE49-F238E27FC236}">
                <a16:creationId xmlns:a16="http://schemas.microsoft.com/office/drawing/2014/main" id="{0D6BCD37-3EFF-6B61-086A-D0C0F6462F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99" r="26000"/>
          <a:stretch/>
        </p:blipFill>
        <p:spPr bwMode="auto">
          <a:xfrm>
            <a:off x="504825" y="304800"/>
            <a:ext cx="138988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79E825A7-7F9E-1757-56E2-C66D7F995F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772400" y="5512326"/>
            <a:ext cx="2057400" cy="2057400"/>
          </a:xfrm>
          <a:prstGeom prst="ellipse">
            <a:avLst/>
          </a:prstGeom>
        </p:spPr>
      </p:pic>
    </p:spTree>
    <p:extLst>
      <p:ext uri="{BB962C8B-B14F-4D97-AF65-F5344CB8AC3E}">
        <p14:creationId xmlns:p14="http://schemas.microsoft.com/office/powerpoint/2010/main" val="3012742853"/>
      </p:ext>
    </p:extLst>
  </p:cSld>
  <p:clrMapOvr>
    <a:masterClrMapping/>
  </p:clrMapOvr>
  <mc:AlternateContent xmlns:mc="http://schemas.openxmlformats.org/markup-compatibility/2006" xmlns:p14="http://schemas.microsoft.com/office/powerpoint/2010/main">
    <mc:Choice Requires="p14">
      <p:transition spd="slow" p14:dur="2000" advTm="35020"/>
    </mc:Choice>
    <mc:Fallback xmlns="">
      <p:transition spd="slow" advTm="3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1691" x="9126538" y="1633538"/>
          <p14:tracePt t="31708" x="9082088" y="1651000"/>
          <p14:tracePt t="31719" x="9064625" y="1660525"/>
          <p14:tracePt t="31738" x="9021763" y="1703388"/>
          <p14:tracePt t="31752" x="8986838" y="1730375"/>
          <p14:tracePt t="31771" x="8890000" y="1800225"/>
          <p14:tracePt t="31787" x="8829675" y="1843088"/>
          <p14:tracePt t="31807" x="8794750" y="1887538"/>
          <p14:tracePt t="31821" x="8777288" y="1887538"/>
          <p14:tracePt t="31822" x="8777288" y="1895475"/>
          <p14:tracePt t="31841" x="8767763" y="1895475"/>
          <p14:tracePt t="31854" x="8759825" y="1895475"/>
          <p14:tracePt t="31911" x="8750300" y="1895475"/>
          <p14:tracePt t="32466" x="8724900" y="1843088"/>
          <p14:tracePt t="32473" x="8672513" y="1755775"/>
          <p14:tracePt t="32488" x="8610600" y="1643063"/>
          <p14:tracePt t="32492" x="8567738" y="1538288"/>
          <p14:tracePt t="32495" x="8497888" y="1433513"/>
          <p14:tracePt t="32506" x="8445500" y="1327150"/>
          <p14:tracePt t="32508" x="8393113" y="1214438"/>
          <p14:tracePt t="32520" x="8340725" y="1109663"/>
          <p14:tracePt t="32523" x="8278813" y="987425"/>
          <p14:tracePt t="32538" x="8174038" y="803275"/>
          <p14:tracePt t="32556" x="8043863" y="628650"/>
          <p14:tracePt t="32558" x="7991475" y="550863"/>
          <p14:tracePt t="32572" x="7869238" y="401638"/>
          <p14:tracePt t="32588" x="7729538" y="279400"/>
          <p14:tracePt t="32606" x="7527925" y="122238"/>
          <p14:tracePt t="32621" x="7450138" y="96838"/>
          <p14:tracePt t="32622" x="7388225" y="69850"/>
          <p14:tracePt t="32639" x="7283450" y="95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E7C8-B0EE-1A20-5483-C5FE01193E24}"/>
              </a:ext>
            </a:extLst>
          </p:cNvPr>
          <p:cNvSpPr>
            <a:spLocks noGrp="1"/>
          </p:cNvSpPr>
          <p:nvPr>
            <p:ph type="title"/>
          </p:nvPr>
        </p:nvSpPr>
        <p:spPr>
          <a:xfrm>
            <a:off x="0" y="76200"/>
            <a:ext cx="9144000" cy="1312480"/>
          </a:xfrm>
        </p:spPr>
        <p:txBody>
          <a:bodyPr/>
          <a:lstStyle/>
          <a:p>
            <a:pPr algn="ctr"/>
            <a:r>
              <a:rPr lang="en-US" sz="4000" b="1" dirty="0"/>
              <a:t>Core foundation Continued</a:t>
            </a:r>
          </a:p>
        </p:txBody>
      </p:sp>
      <p:graphicFrame>
        <p:nvGraphicFramePr>
          <p:cNvPr id="3" name="Table 2">
            <a:extLst>
              <a:ext uri="{FF2B5EF4-FFF2-40B4-BE49-F238E27FC236}">
                <a16:creationId xmlns:a16="http://schemas.microsoft.com/office/drawing/2014/main" id="{23B3BBAA-A826-C2B9-E30C-AB7BF0719D83}"/>
              </a:ext>
            </a:extLst>
          </p:cNvPr>
          <p:cNvGraphicFramePr>
            <a:graphicFrameLocks noGrp="1"/>
          </p:cNvGraphicFramePr>
          <p:nvPr>
            <p:extLst>
              <p:ext uri="{D42A27DB-BD31-4B8C-83A1-F6EECF244321}">
                <p14:modId xmlns:p14="http://schemas.microsoft.com/office/powerpoint/2010/main" val="2188595505"/>
              </p:ext>
            </p:extLst>
          </p:nvPr>
        </p:nvGraphicFramePr>
        <p:xfrm>
          <a:off x="152400" y="1295400"/>
          <a:ext cx="8763000" cy="3870456"/>
        </p:xfrm>
        <a:graphic>
          <a:graphicData uri="http://schemas.openxmlformats.org/drawingml/2006/table">
            <a:tbl>
              <a:tblPr firstRow="1" bandRow="1">
                <a:tableStyleId>{5C22544A-7EE6-4342-B048-85BDC9FD1C3A}</a:tableStyleId>
              </a:tblPr>
              <a:tblGrid>
                <a:gridCol w="1543853">
                  <a:extLst>
                    <a:ext uri="{9D8B030D-6E8A-4147-A177-3AD203B41FA5}">
                      <a16:colId xmlns:a16="http://schemas.microsoft.com/office/drawing/2014/main" val="3982156362"/>
                    </a:ext>
                  </a:extLst>
                </a:gridCol>
                <a:gridCol w="1752600">
                  <a:extLst>
                    <a:ext uri="{9D8B030D-6E8A-4147-A177-3AD203B41FA5}">
                      <a16:colId xmlns:a16="http://schemas.microsoft.com/office/drawing/2014/main" val="878424291"/>
                    </a:ext>
                  </a:extLst>
                </a:gridCol>
                <a:gridCol w="1732747">
                  <a:extLst>
                    <a:ext uri="{9D8B030D-6E8A-4147-A177-3AD203B41FA5}">
                      <a16:colId xmlns:a16="http://schemas.microsoft.com/office/drawing/2014/main" val="2395956422"/>
                    </a:ext>
                  </a:extLst>
                </a:gridCol>
                <a:gridCol w="1620053">
                  <a:extLst>
                    <a:ext uri="{9D8B030D-6E8A-4147-A177-3AD203B41FA5}">
                      <a16:colId xmlns:a16="http://schemas.microsoft.com/office/drawing/2014/main" val="1031194786"/>
                    </a:ext>
                  </a:extLst>
                </a:gridCol>
                <a:gridCol w="2113747">
                  <a:extLst>
                    <a:ext uri="{9D8B030D-6E8A-4147-A177-3AD203B41FA5}">
                      <a16:colId xmlns:a16="http://schemas.microsoft.com/office/drawing/2014/main" val="2757141223"/>
                    </a:ext>
                  </a:extLst>
                </a:gridCol>
              </a:tblGrid>
              <a:tr h="1302502">
                <a:tc>
                  <a:txBody>
                    <a:bodyPr/>
                    <a:lstStyle/>
                    <a:p>
                      <a:pPr algn="ctr"/>
                      <a:r>
                        <a:rPr lang="en-US" dirty="0"/>
                        <a:t>Physical Education</a:t>
                      </a:r>
                    </a:p>
                    <a:p>
                      <a:pPr algn="ctr"/>
                      <a:endParaRPr lang="en-US" dirty="0"/>
                    </a:p>
                    <a:p>
                      <a:pPr algn="ctr"/>
                      <a:endParaRPr lang="en-US" dirty="0"/>
                    </a:p>
                    <a:p>
                      <a:pPr algn="ctr"/>
                      <a:r>
                        <a:rPr lang="en-US" dirty="0"/>
                        <a:t>1 credit</a:t>
                      </a:r>
                    </a:p>
                  </a:txBody>
                  <a:tcPr/>
                </a:tc>
                <a:tc>
                  <a:txBody>
                    <a:bodyPr/>
                    <a:lstStyle/>
                    <a:p>
                      <a:pPr algn="ctr"/>
                      <a:r>
                        <a:rPr lang="en-US" dirty="0"/>
                        <a:t>Foreign Language </a:t>
                      </a:r>
                    </a:p>
                    <a:p>
                      <a:pPr algn="ctr"/>
                      <a:endParaRPr lang="en-US" dirty="0"/>
                    </a:p>
                    <a:p>
                      <a:pPr algn="ctr"/>
                      <a:endParaRPr lang="en-US" dirty="0"/>
                    </a:p>
                    <a:p>
                      <a:pPr algn="ctr"/>
                      <a:r>
                        <a:rPr lang="en-US" dirty="0"/>
                        <a:t>2 credits*</a:t>
                      </a:r>
                    </a:p>
                  </a:txBody>
                  <a:tcPr/>
                </a:tc>
                <a:tc>
                  <a:txBody>
                    <a:bodyPr/>
                    <a:lstStyle/>
                    <a:p>
                      <a:pPr algn="ctr"/>
                      <a:r>
                        <a:rPr lang="en-US" dirty="0"/>
                        <a:t>Fine Arts</a:t>
                      </a:r>
                    </a:p>
                    <a:p>
                      <a:pPr algn="ctr"/>
                      <a:endParaRPr lang="en-US" dirty="0"/>
                    </a:p>
                    <a:p>
                      <a:pPr algn="ctr"/>
                      <a:endParaRPr lang="en-US" dirty="0"/>
                    </a:p>
                    <a:p>
                      <a:pPr algn="ctr"/>
                      <a:endParaRPr lang="en-US" dirty="0"/>
                    </a:p>
                    <a:p>
                      <a:pPr algn="ctr"/>
                      <a:r>
                        <a:rPr lang="en-US" dirty="0"/>
                        <a:t>1 credit</a:t>
                      </a:r>
                    </a:p>
                  </a:txBody>
                  <a:tcPr/>
                </a:tc>
                <a:tc>
                  <a:txBody>
                    <a:bodyPr/>
                    <a:lstStyle/>
                    <a:p>
                      <a:pPr algn="ctr"/>
                      <a:r>
                        <a:rPr lang="en-US" dirty="0"/>
                        <a:t>Technology</a:t>
                      </a:r>
                    </a:p>
                    <a:p>
                      <a:pPr algn="ctr"/>
                      <a:endParaRPr lang="en-US" dirty="0"/>
                    </a:p>
                    <a:p>
                      <a:pPr algn="ctr"/>
                      <a:endParaRPr lang="en-US" dirty="0"/>
                    </a:p>
                    <a:p>
                      <a:pPr algn="ctr"/>
                      <a:endParaRPr lang="en-US" dirty="0"/>
                    </a:p>
                    <a:p>
                      <a:pPr algn="ctr"/>
                      <a:r>
                        <a:rPr lang="en-US" dirty="0"/>
                        <a:t>1 credit</a:t>
                      </a:r>
                    </a:p>
                  </a:txBody>
                  <a:tcPr/>
                </a:tc>
                <a:tc>
                  <a:txBody>
                    <a:bodyPr/>
                    <a:lstStyle/>
                    <a:p>
                      <a:pPr algn="ctr"/>
                      <a:r>
                        <a:rPr lang="en-US" dirty="0"/>
                        <a:t>Speech</a:t>
                      </a:r>
                    </a:p>
                    <a:p>
                      <a:pPr algn="ctr"/>
                      <a:endParaRPr lang="en-US" dirty="0"/>
                    </a:p>
                    <a:p>
                      <a:pPr algn="ctr"/>
                      <a:endParaRPr lang="en-US" dirty="0"/>
                    </a:p>
                    <a:p>
                      <a:pPr algn="ctr"/>
                      <a:endParaRPr lang="en-US" dirty="0"/>
                    </a:p>
                    <a:p>
                      <a:pPr algn="ctr"/>
                      <a:r>
                        <a:rPr lang="en-US" dirty="0"/>
                        <a:t>½ Credit</a:t>
                      </a:r>
                    </a:p>
                  </a:txBody>
                  <a:tcPr/>
                </a:tc>
                <a:extLst>
                  <a:ext uri="{0D108BD9-81ED-4DB2-BD59-A6C34878D82A}">
                    <a16:rowId xmlns:a16="http://schemas.microsoft.com/office/drawing/2014/main" val="1562426998"/>
                  </a:ext>
                </a:extLst>
              </a:tr>
              <a:tr h="406336">
                <a:tc>
                  <a:txBody>
                    <a:bodyPr/>
                    <a:lstStyle/>
                    <a:p>
                      <a:r>
                        <a:rPr lang="en-US" dirty="0"/>
                        <a:t>PE</a:t>
                      </a:r>
                    </a:p>
                  </a:txBody>
                  <a:tcPr/>
                </a:tc>
                <a:tc>
                  <a:txBody>
                    <a:bodyPr/>
                    <a:lstStyle/>
                    <a:p>
                      <a:r>
                        <a:rPr lang="en-US" dirty="0"/>
                        <a:t>Spanish 1</a:t>
                      </a:r>
                    </a:p>
                  </a:txBody>
                  <a:tcPr/>
                </a:tc>
                <a:tc>
                  <a:txBody>
                    <a:bodyPr/>
                    <a:lstStyle/>
                    <a:p>
                      <a:r>
                        <a:rPr lang="en-US" dirty="0"/>
                        <a:t>Art</a:t>
                      </a:r>
                    </a:p>
                  </a:txBody>
                  <a:tcPr/>
                </a:tc>
                <a:tc>
                  <a:txBody>
                    <a:bodyPr/>
                    <a:lstStyle/>
                    <a:p>
                      <a:r>
                        <a:rPr lang="en-US" dirty="0"/>
                        <a:t>BIM</a:t>
                      </a:r>
                    </a:p>
                  </a:txBody>
                  <a:tcPr/>
                </a:tc>
                <a:tc>
                  <a:txBody>
                    <a:bodyPr/>
                    <a:lstStyle/>
                    <a:p>
                      <a:r>
                        <a:rPr lang="en-US" dirty="0"/>
                        <a:t>Professional Communications</a:t>
                      </a:r>
                    </a:p>
                  </a:txBody>
                  <a:tcPr/>
                </a:tc>
                <a:extLst>
                  <a:ext uri="{0D108BD9-81ED-4DB2-BD59-A6C34878D82A}">
                    <a16:rowId xmlns:a16="http://schemas.microsoft.com/office/drawing/2014/main" val="1023633138"/>
                  </a:ext>
                </a:extLst>
              </a:tr>
              <a:tr h="406336">
                <a:tc>
                  <a:txBody>
                    <a:bodyPr/>
                    <a:lstStyle/>
                    <a:p>
                      <a:r>
                        <a:rPr lang="en-US" dirty="0"/>
                        <a:t>Athletics</a:t>
                      </a:r>
                    </a:p>
                  </a:txBody>
                  <a:tcPr/>
                </a:tc>
                <a:tc>
                  <a:txBody>
                    <a:bodyPr/>
                    <a:lstStyle/>
                    <a:p>
                      <a:r>
                        <a:rPr lang="en-US" dirty="0"/>
                        <a:t>Spanish 2</a:t>
                      </a:r>
                    </a:p>
                  </a:txBody>
                  <a:tcPr/>
                </a:tc>
                <a:tc>
                  <a:txBody>
                    <a:bodyPr/>
                    <a:lstStyle/>
                    <a:p>
                      <a:r>
                        <a:rPr lang="en-US" dirty="0"/>
                        <a:t>Band</a:t>
                      </a:r>
                    </a:p>
                  </a:txBody>
                  <a:tcPr/>
                </a:tc>
                <a:tc>
                  <a:txBody>
                    <a:bodyPr/>
                    <a:lstStyle/>
                    <a:p>
                      <a:r>
                        <a:rPr lang="en-US" dirty="0"/>
                        <a:t>DIM</a:t>
                      </a:r>
                    </a:p>
                  </a:txBody>
                  <a:tcPr/>
                </a:tc>
                <a:tc>
                  <a:txBody>
                    <a:bodyPr/>
                    <a:lstStyle/>
                    <a:p>
                      <a:endParaRPr lang="en-US" dirty="0"/>
                    </a:p>
                  </a:txBody>
                  <a:tcPr/>
                </a:tc>
                <a:extLst>
                  <a:ext uri="{0D108BD9-81ED-4DB2-BD59-A6C34878D82A}">
                    <a16:rowId xmlns:a16="http://schemas.microsoft.com/office/drawing/2014/main" val="3299436153"/>
                  </a:ext>
                </a:extLst>
              </a:tr>
              <a:tr h="678698">
                <a:tc>
                  <a:txBody>
                    <a:bodyPr/>
                    <a:lstStyle/>
                    <a:p>
                      <a:r>
                        <a:rPr lang="en-US" dirty="0"/>
                        <a:t>Marching Band</a:t>
                      </a:r>
                    </a:p>
                  </a:txBody>
                  <a:tcPr/>
                </a:tc>
                <a:tc>
                  <a:txBody>
                    <a:bodyPr/>
                    <a:lstStyle/>
                    <a:p>
                      <a:r>
                        <a:rPr lang="en-US" dirty="0"/>
                        <a:t>Computer Science 1</a:t>
                      </a:r>
                    </a:p>
                  </a:txBody>
                  <a:tcPr/>
                </a:tc>
                <a:tc>
                  <a:txBody>
                    <a:bodyPr/>
                    <a:lstStyle/>
                    <a:p>
                      <a:r>
                        <a:rPr lang="en-US" dirty="0"/>
                        <a:t>Theater Arts 1</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39396593"/>
                  </a:ext>
                </a:extLst>
              </a:tr>
              <a:tr h="682302">
                <a:tc>
                  <a:txBody>
                    <a:bodyPr/>
                    <a:lstStyle/>
                    <a:p>
                      <a:endParaRPr lang="en-US" dirty="0"/>
                    </a:p>
                  </a:txBody>
                  <a:tcPr/>
                </a:tc>
                <a:tc>
                  <a:txBody>
                    <a:bodyPr/>
                    <a:lstStyle/>
                    <a:p>
                      <a:r>
                        <a:rPr lang="en-US" dirty="0"/>
                        <a:t>Computer Science 2</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10675481"/>
                  </a:ext>
                </a:extLst>
              </a:tr>
            </a:tbl>
          </a:graphicData>
        </a:graphic>
      </p:graphicFrame>
      <p:sp>
        <p:nvSpPr>
          <p:cNvPr id="4" name="TextBox 3">
            <a:extLst>
              <a:ext uri="{FF2B5EF4-FFF2-40B4-BE49-F238E27FC236}">
                <a16:creationId xmlns:a16="http://schemas.microsoft.com/office/drawing/2014/main" id="{2A3E773B-BE9C-C2F9-3EE2-D07B8F3E16C7}"/>
              </a:ext>
            </a:extLst>
          </p:cNvPr>
          <p:cNvSpPr txBox="1"/>
          <p:nvPr/>
        </p:nvSpPr>
        <p:spPr>
          <a:xfrm>
            <a:off x="152400" y="5957830"/>
            <a:ext cx="8763000" cy="446276"/>
          </a:xfrm>
          <a:prstGeom prst="rect">
            <a:avLst/>
          </a:prstGeom>
          <a:noFill/>
        </p:spPr>
        <p:txBody>
          <a:bodyPr wrap="square" rtlCol="0">
            <a:spAutoFit/>
          </a:bodyPr>
          <a:lstStyle/>
          <a:p>
            <a:pPr defTabSz="457200"/>
            <a:r>
              <a:rPr lang="en-US" sz="2300" b="1" dirty="0">
                <a:solidFill>
                  <a:schemeClr val="lt1"/>
                </a:solidFill>
                <a:latin typeface="+mn-lt"/>
                <a:cs typeface="+mn-cs"/>
              </a:rPr>
              <a:t>Electives – Plus enough electives to bring total to 26 credits.  </a:t>
            </a:r>
          </a:p>
        </p:txBody>
      </p:sp>
      <p:sp>
        <p:nvSpPr>
          <p:cNvPr id="6" name="TextBox 5">
            <a:extLst>
              <a:ext uri="{FF2B5EF4-FFF2-40B4-BE49-F238E27FC236}">
                <a16:creationId xmlns:a16="http://schemas.microsoft.com/office/drawing/2014/main" id="{FAF9388A-519E-B172-A1FE-B5907793FE73}"/>
              </a:ext>
            </a:extLst>
          </p:cNvPr>
          <p:cNvSpPr txBox="1"/>
          <p:nvPr/>
        </p:nvSpPr>
        <p:spPr>
          <a:xfrm>
            <a:off x="228600" y="5288028"/>
            <a:ext cx="8686800" cy="369332"/>
          </a:xfrm>
          <a:prstGeom prst="rect">
            <a:avLst/>
          </a:prstGeom>
          <a:noFill/>
        </p:spPr>
        <p:txBody>
          <a:bodyPr wrap="square" rtlCol="0">
            <a:spAutoFit/>
          </a:bodyPr>
          <a:lstStyle/>
          <a:p>
            <a:r>
              <a:rPr lang="en-US" dirty="0"/>
              <a:t>*Foreign Lang – must by 2 credits of the same language. </a:t>
            </a:r>
          </a:p>
        </p:txBody>
      </p:sp>
      <p:pic>
        <p:nvPicPr>
          <p:cNvPr id="11" name="Audio 10">
            <a:hlinkClick r:id="" action="ppaction://media"/>
            <a:extLst>
              <a:ext uri="{FF2B5EF4-FFF2-40B4-BE49-F238E27FC236}">
                <a16:creationId xmlns:a16="http://schemas.microsoft.com/office/drawing/2014/main" id="{D9DE6864-630F-2F86-7B26-FB71A50F12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772400" y="5543550"/>
            <a:ext cx="2057400" cy="2057400"/>
          </a:xfrm>
          <a:prstGeom prst="ellipse">
            <a:avLst/>
          </a:prstGeom>
        </p:spPr>
      </p:pic>
    </p:spTree>
    <p:extLst>
      <p:ext uri="{BB962C8B-B14F-4D97-AF65-F5344CB8AC3E}">
        <p14:creationId xmlns:p14="http://schemas.microsoft.com/office/powerpoint/2010/main" val="737753050"/>
      </p:ext>
    </p:extLst>
  </p:cSld>
  <p:clrMapOvr>
    <a:masterClrMapping/>
  </p:clrMapOvr>
  <mc:AlternateContent xmlns:mc="http://schemas.openxmlformats.org/markup-compatibility/2006" xmlns:p14="http://schemas.microsoft.com/office/powerpoint/2010/main">
    <mc:Choice Requires="p14">
      <p:transition spd="slow" p14:dur="2000" advTm="64979"/>
    </mc:Choice>
    <mc:Fallback xmlns="">
      <p:transition spd="slow" advTm="6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8915" x="9021763" y="760413"/>
          <p14:tracePt t="8920" x="8942388" y="708025"/>
          <p14:tracePt t="8936" x="8882063" y="663575"/>
          <p14:tracePt t="8938" x="8802688" y="611188"/>
          <p14:tracePt t="8953" x="8628063" y="515938"/>
          <p14:tracePt t="8970" x="8470900" y="454025"/>
          <p14:tracePt t="8972" x="8348663" y="411163"/>
          <p14:tracePt t="8985" x="8288338" y="401638"/>
          <p14:tracePt t="8986" x="8218488" y="384175"/>
          <p14:tracePt t="9003" x="8104188" y="376238"/>
          <p14:tracePt t="9005" x="8016875" y="376238"/>
          <p14:tracePt t="9020" x="7816850" y="376238"/>
          <p14:tracePt t="9037" x="7754938" y="376238"/>
          <p14:tracePt t="9039" x="7677150" y="376238"/>
          <p14:tracePt t="9052" x="7597775" y="393700"/>
          <p14:tracePt t="9069" x="7537450" y="393700"/>
          <p14:tracePt t="9070" x="7537450" y="401638"/>
          <p14:tracePt t="9086" x="7510463" y="401638"/>
          <p14:tracePt t="9102" x="7502525" y="401638"/>
          <p14:tracePt t="9119" x="7458075" y="419100"/>
          <p14:tracePt t="9446" x="7397750" y="419100"/>
          <p14:tracePt t="9448" x="7335838" y="419100"/>
          <p14:tracePt t="9459" x="7188200" y="419100"/>
          <p14:tracePt t="9474" x="7038975" y="393700"/>
          <p14:tracePt t="9490" x="6873875" y="366713"/>
          <p14:tracePt t="9509" x="6550025" y="306388"/>
          <p14:tracePt t="9525" x="6280150" y="254000"/>
          <p14:tracePt t="9541" x="5929313" y="219075"/>
          <p14:tracePt t="9559" x="5484813" y="157163"/>
          <p14:tracePt t="9575" x="5160963" y="114300"/>
          <p14:tracePt t="9593" x="4881563" y="104775"/>
          <p14:tracePt t="9594" x="4786313" y="104775"/>
          <p14:tracePt t="9601" x="4664075" y="104775"/>
          <p14:tracePt t="9619" x="4445000" y="104775"/>
          <p14:tracePt t="9636" x="4183063" y="122238"/>
          <p14:tracePt t="9653" x="4087813" y="131763"/>
          <p14:tracePt t="9669" x="4035425" y="139700"/>
          <p14:tracePt t="9685" x="3948113" y="157163"/>
          <p14:tracePt t="9704" x="3921125" y="174625"/>
          <p14:tracePt t="9720" x="3895725" y="184150"/>
          <p14:tracePt t="9721" x="3886200" y="192088"/>
          <p14:tracePt t="9742" x="3878263" y="201613"/>
          <p14:tracePt t="10020" x="3816350" y="219075"/>
          <p14:tracePt t="10029" x="3711575" y="236538"/>
          <p14:tracePt t="10036" x="3624263" y="254000"/>
          <p14:tracePt t="10055" x="3354388" y="314325"/>
          <p14:tracePt t="10069" x="3187700" y="349250"/>
          <p14:tracePt t="10089" x="3048000" y="384175"/>
          <p14:tracePt t="10090" x="2978150" y="393700"/>
          <p14:tracePt t="10104" x="2925763" y="401638"/>
          <p14:tracePt t="10105" x="2846388" y="436563"/>
          <p14:tracePt t="10119" x="2786063" y="446088"/>
          <p14:tracePt t="10122" x="2741613" y="463550"/>
          <p14:tracePt t="10138" x="2654300" y="488950"/>
          <p14:tracePt t="10140" x="2566988" y="506413"/>
          <p14:tracePt t="10153" x="2454275" y="550863"/>
          <p14:tracePt t="10168" x="2419350" y="558800"/>
          <p14:tracePt t="10169" x="2374900" y="576263"/>
          <p14:tracePt t="10185" x="2244725" y="638175"/>
          <p14:tracePt t="10202" x="2112963" y="681038"/>
          <p14:tracePt t="10203" x="2025650" y="725488"/>
          <p14:tracePt t="10218" x="1895475" y="803275"/>
          <p14:tracePt t="10236" x="1781175" y="865188"/>
          <p14:tracePt t="10237" x="1703388" y="900113"/>
          <p14:tracePt t="10251" x="1651000" y="935038"/>
          <p14:tracePt t="10252" x="1571625" y="977900"/>
          <p14:tracePt t="10268" x="1397000" y="1082675"/>
          <p14:tracePt t="10285" x="1266825" y="1144588"/>
          <p14:tracePt t="10301" x="1179513" y="1196975"/>
          <p14:tracePt t="10302" x="1162050" y="1214438"/>
          <p14:tracePt t="10318" x="1127125" y="1231900"/>
          <p14:tracePt t="10335" x="1109663" y="1249363"/>
          <p14:tracePt t="10337" x="1109663" y="1257300"/>
          <p14:tracePt t="10351" x="1100138" y="1257300"/>
          <p14:tracePt t="10368" x="1092200" y="1266825"/>
          <p14:tracePt t="10385" x="1092200" y="1274763"/>
          <p14:tracePt t="10430" x="1082675" y="1274763"/>
          <p14:tracePt t="10444" x="1082675" y="1284288"/>
          <p14:tracePt t="10465" x="1074738" y="1284288"/>
          <p14:tracePt t="10501" x="1065213" y="1284288"/>
          <p14:tracePt t="10557" x="1030288" y="1274763"/>
          <p14:tracePt t="10564" x="925513" y="1231900"/>
          <p14:tracePt t="10572" x="882650" y="1231900"/>
          <p14:tracePt t="10585" x="777875" y="1222375"/>
          <p14:tracePt t="10601" x="698500" y="1222375"/>
          <p14:tracePt t="10618" x="611188" y="1249363"/>
          <p14:tracePt t="10635" x="533400" y="1284288"/>
          <p14:tracePt t="10651" x="428625" y="1327150"/>
          <p14:tracePt t="10668" x="358775" y="1362075"/>
          <p14:tracePt t="10685" x="279400" y="1423988"/>
          <p14:tracePt t="10700" x="236538" y="1485900"/>
          <p14:tracePt t="10717" x="201613" y="1546225"/>
          <p14:tracePt t="10735" x="192088" y="1616075"/>
          <p14:tracePt t="10754" x="192088" y="1668463"/>
          <p14:tracePt t="10755" x="192088" y="1695450"/>
          <p14:tracePt t="10768" x="192088" y="1720850"/>
          <p14:tracePt t="10769" x="192088" y="1765300"/>
          <p14:tracePt t="10784" x="219075" y="1825625"/>
          <p14:tracePt t="10800" x="236538" y="1887538"/>
          <p14:tracePt t="10818" x="306388" y="2009775"/>
          <p14:tracePt t="10834" x="349250" y="2070100"/>
          <p14:tracePt t="10856" x="446088" y="2174875"/>
          <p14:tracePt t="10869" x="523875" y="2227263"/>
          <p14:tracePt t="10886" x="593725" y="2244725"/>
          <p14:tracePt t="10903" x="663575" y="2262188"/>
          <p14:tracePt t="10904" x="698500" y="2262188"/>
          <p14:tracePt t="10919" x="768350" y="2262188"/>
          <p14:tracePt t="10935" x="865188" y="2262188"/>
          <p14:tracePt t="10952" x="969963" y="2254250"/>
          <p14:tracePt t="10953" x="1004888" y="2244725"/>
          <p14:tracePt t="10968" x="1109663" y="2236788"/>
          <p14:tracePt t="10984" x="1196975" y="2209800"/>
          <p14:tracePt t="11002" x="1274763" y="2201863"/>
          <p14:tracePt t="11003" x="1319213" y="2192338"/>
          <p14:tracePt t="11017" x="1336675" y="2184400"/>
          <p14:tracePt t="11034" x="1406525" y="2149475"/>
          <p14:tracePt t="11051" x="1431925" y="2139950"/>
          <p14:tracePt t="11052" x="1449388" y="2114550"/>
          <p14:tracePt t="11068" x="1519238" y="2027238"/>
          <p14:tracePt t="11084" x="1554163" y="1922463"/>
          <p14:tracePt t="11102" x="1598613" y="1825625"/>
          <p14:tracePt t="11102" x="1616075" y="1773238"/>
          <p14:tracePt t="11117" x="1624013" y="1668463"/>
          <p14:tracePt t="11134" x="1624013" y="1590675"/>
          <p14:tracePt t="11152" x="1624013" y="1528763"/>
          <p14:tracePt t="11168" x="1624013" y="1503363"/>
          <p14:tracePt t="11184" x="1616075" y="1458913"/>
          <p14:tracePt t="11202" x="1581150" y="1406525"/>
          <p14:tracePt t="11218" x="1536700" y="1354138"/>
          <p14:tracePt t="11234" x="1466850" y="1292225"/>
          <p14:tracePt t="11252" x="1292225" y="1231900"/>
          <p14:tracePt t="11267" x="1214438" y="1196975"/>
          <p14:tracePt t="11284" x="1144588" y="1179513"/>
          <p14:tracePt t="11301" x="1074738" y="1162050"/>
          <p14:tracePt t="11318" x="977900" y="1162050"/>
          <p14:tracePt t="11335" x="812800" y="1162050"/>
          <p14:tracePt t="11336" x="777875" y="1162050"/>
          <p14:tracePt t="11350" x="725488" y="1162050"/>
          <p14:tracePt t="11368" x="628650" y="1187450"/>
          <p14:tracePt t="11385" x="568325" y="1222375"/>
          <p14:tracePt t="11401" x="541338" y="1239838"/>
          <p14:tracePt t="11417" x="523875" y="1239838"/>
          <p14:tracePt t="11434" x="515938" y="1249363"/>
          <p14:tracePt t="11450" x="454025" y="1292225"/>
          <p14:tracePt t="11468" x="401638" y="1336675"/>
          <p14:tracePt t="11485" x="288925" y="1468438"/>
          <p14:tracePt t="11501" x="254000" y="1555750"/>
          <p14:tracePt t="11517" x="227013" y="1633538"/>
          <p14:tracePt t="11535" x="192088" y="1782763"/>
          <p14:tracePt t="11550" x="192088" y="1835150"/>
          <p14:tracePt t="11567" x="192088" y="1905000"/>
          <p14:tracePt t="11584" x="192088" y="1947863"/>
          <p14:tracePt t="11585" x="192088" y="1982788"/>
          <p14:tracePt t="11601" x="192088" y="2035175"/>
          <p14:tracePt t="11619" x="219075" y="2087563"/>
          <p14:tracePt t="11634" x="236538" y="2105025"/>
          <p14:tracePt t="11651" x="349250" y="2192338"/>
          <p14:tracePt t="11668" x="446088" y="2227263"/>
          <p14:tracePt t="11685" x="541338" y="2279650"/>
          <p14:tracePt t="11702" x="585788" y="2297113"/>
          <p14:tracePt t="11717" x="611188" y="2314575"/>
          <p14:tracePt t="11734" x="655638" y="2324100"/>
          <p14:tracePt t="11752" x="673100" y="2324100"/>
          <p14:tracePt t="11754" x="681038" y="2332038"/>
          <p14:tracePt t="11772" x="690563" y="2332038"/>
          <p14:tracePt t="11784" x="708025" y="2341563"/>
          <p14:tracePt t="11801" x="725488" y="2341563"/>
          <p14:tracePt t="11818" x="750888" y="2341563"/>
          <p14:tracePt t="11834" x="760413" y="2341563"/>
          <p14:tracePt t="11850" x="785813" y="2341563"/>
          <p14:tracePt t="11868" x="803275" y="2341563"/>
          <p14:tracePt t="11868" x="820738" y="2341563"/>
          <p14:tracePt t="11884" x="855663" y="2341563"/>
          <p14:tracePt t="11901" x="882650" y="2341563"/>
          <p14:tracePt t="11919" x="890588" y="2341563"/>
          <p14:tracePt t="11934" x="900113" y="2341563"/>
          <p14:tracePt t="11981" x="917575" y="2341563"/>
          <p14:tracePt t="12017" x="925513" y="2341563"/>
          <p14:tracePt t="12039" x="942975" y="2341563"/>
          <p14:tracePt t="12046" x="960438" y="2341563"/>
          <p14:tracePt t="12052" x="977900" y="2341563"/>
          <p14:tracePt t="12069" x="1047750" y="2366963"/>
          <p14:tracePt t="12086" x="1117600" y="2384425"/>
          <p14:tracePt t="12087" x="1144588" y="2393950"/>
          <p14:tracePt t="12104" x="1214438" y="2411413"/>
          <p14:tracePt t="12119" x="1292225" y="2463800"/>
          <p14:tracePt t="12136" x="1354138" y="2489200"/>
          <p14:tracePt t="12137" x="1389063" y="2506663"/>
          <p14:tracePt t="12151" x="1414463" y="2516188"/>
          <p14:tracePt t="12152" x="1441450" y="2533650"/>
          <p14:tracePt t="12168" x="1476375" y="2559050"/>
          <p14:tracePt t="12184" x="1501775" y="2576513"/>
          <p14:tracePt t="12201" x="1528763" y="2620963"/>
          <p14:tracePt t="12202" x="1546225" y="2646363"/>
          <p14:tracePt t="12217" x="1554163" y="2698750"/>
          <p14:tracePt t="12235" x="1554163" y="2778125"/>
          <p14:tracePt t="12250" x="1546225" y="2822575"/>
          <p14:tracePt t="12267" x="1519238" y="2882900"/>
          <p14:tracePt t="12286" x="1476375" y="2935288"/>
          <p14:tracePt t="12300" x="1414463" y="2979738"/>
          <p14:tracePt t="12318" x="1354138" y="3005138"/>
          <p14:tracePt t="12335" x="1257300" y="3032125"/>
          <p14:tracePt t="12350" x="1196975" y="3040063"/>
          <p14:tracePt t="12368" x="1109663" y="3022600"/>
          <p14:tracePt t="12384" x="1022350" y="3014663"/>
          <p14:tracePt t="12400" x="952500" y="3005138"/>
          <p14:tracePt t="12417" x="882650" y="2997200"/>
          <p14:tracePt t="12435" x="830263" y="2962275"/>
          <p14:tracePt t="12450" x="777875" y="2927350"/>
          <p14:tracePt t="12467" x="725488" y="2874963"/>
          <p14:tracePt t="12484" x="698500" y="2813050"/>
          <p14:tracePt t="12501" x="698500" y="2787650"/>
          <p14:tracePt t="12518" x="698500" y="2770188"/>
          <p14:tracePt t="12576" x="708025" y="2770188"/>
          <p14:tracePt t="12583" x="725488" y="2770188"/>
          <p14:tracePt t="12591" x="733425" y="2770188"/>
          <p14:tracePt t="12604" x="742950" y="2770188"/>
          <p14:tracePt t="12627" x="750888" y="2778125"/>
          <p14:tracePt t="12641" x="760413" y="2778125"/>
          <p14:tracePt t="12652" x="760413" y="2787650"/>
          <p14:tracePt t="12670" x="768350" y="2787650"/>
          <p14:tracePt t="12688" x="777875" y="2787650"/>
          <p14:tracePt t="12703" x="777875" y="2795588"/>
          <p14:tracePt t="12719" x="785813" y="2795588"/>
          <p14:tracePt t="12734" x="785813" y="2805113"/>
          <p14:tracePt t="12752" x="795338" y="2805113"/>
          <p14:tracePt t="12810" x="803275" y="2805113"/>
          <p14:tracePt t="12846" x="812800" y="2805113"/>
          <p14:tracePt t="13610" x="812800" y="2822575"/>
          <p14:tracePt t="13612" x="812800" y="2830513"/>
          <p14:tracePt t="13624" x="812800" y="2847975"/>
          <p14:tracePt t="13640" x="820738" y="2882900"/>
          <p14:tracePt t="13657" x="820738" y="2900363"/>
          <p14:tracePt t="13675" x="820738" y="2909888"/>
          <p14:tracePt t="13676" x="820738" y="2917825"/>
          <p14:tracePt t="13690" x="820738" y="2944813"/>
          <p14:tracePt t="13708" x="820738" y="2962275"/>
          <p14:tracePt t="13725" x="820738" y="2987675"/>
          <p14:tracePt t="13747" x="820738" y="3005138"/>
          <p14:tracePt t="13760" x="820738" y="3014663"/>
          <p14:tracePt t="13775" x="820738" y="3022600"/>
          <p14:tracePt t="13832" x="820738" y="3032125"/>
          <p14:tracePt t="13868" x="820738" y="3040063"/>
          <p14:tracePt t="13903" x="830263" y="3049588"/>
          <p14:tracePt t="14356" x="830263" y="3067050"/>
          <p14:tracePt t="14369" x="830263" y="3074988"/>
          <p14:tracePt t="14388" x="838200" y="3084513"/>
          <p14:tracePt t="14395" x="838200" y="3092450"/>
          <p14:tracePt t="14405" x="838200" y="3101975"/>
          <p14:tracePt t="14419" x="847725" y="3119438"/>
          <p14:tracePt t="14441" x="855663" y="3144838"/>
          <p14:tracePt t="14463" x="855663" y="3162300"/>
          <p14:tracePt t="14471" x="855663" y="3171825"/>
          <p14:tracePt t="14487" x="882650" y="3189288"/>
          <p14:tracePt t="14505" x="900113" y="3249613"/>
          <p14:tracePt t="14520" x="908050" y="3302000"/>
          <p14:tracePt t="14537" x="908050" y="3346450"/>
          <p14:tracePt t="14554" x="925513" y="3406775"/>
          <p14:tracePt t="14569" x="935038" y="3459163"/>
          <p14:tracePt t="14585" x="952500" y="3494088"/>
          <p14:tracePt t="14600" x="960438" y="3529013"/>
          <p14:tracePt t="14618" x="960438" y="3563938"/>
          <p14:tracePt t="14635" x="960438" y="3608388"/>
          <p14:tracePt t="14652" x="960438" y="3625850"/>
          <p14:tracePt t="14653" x="960438" y="3633788"/>
          <p14:tracePt t="14667" x="960438" y="3643313"/>
          <p14:tracePt t="14684" x="960438" y="3651250"/>
          <p14:tracePt t="14709" x="969963" y="3660775"/>
          <p14:tracePt t="14746" x="969963" y="3668713"/>
          <p14:tracePt t="14938" x="977900" y="3668713"/>
          <p14:tracePt t="14953" x="977900" y="3678238"/>
          <p14:tracePt t="15115" x="977900" y="3686175"/>
          <p14:tracePt t="15122" x="987425" y="3686175"/>
          <p14:tracePt t="15136" x="987425" y="3695700"/>
          <p14:tracePt t="15153" x="995363" y="3738563"/>
          <p14:tracePt t="15170" x="1030288" y="3835400"/>
          <p14:tracePt t="15186" x="1039813" y="3878263"/>
          <p14:tracePt t="15205" x="1047750" y="3922713"/>
          <p14:tracePt t="15206" x="1047750" y="3930650"/>
          <p14:tracePt t="15219" x="1047750" y="3948113"/>
          <p14:tracePt t="15220" x="1057275" y="3965575"/>
          <p14:tracePt t="15234" x="1057275" y="3992563"/>
          <p14:tracePt t="15235" x="1057275" y="4017963"/>
          <p14:tracePt t="15252" x="1065213" y="4070350"/>
          <p14:tracePt t="15267" x="1065213" y="4114800"/>
          <p14:tracePt t="15284" x="1065213" y="4176713"/>
          <p14:tracePt t="15300" x="1065213" y="4202113"/>
          <p14:tracePt t="15318" x="1065213" y="4246563"/>
          <p14:tracePt t="15334" x="1065213" y="4264025"/>
          <p14:tracePt t="15351" x="1074738" y="4281488"/>
          <p14:tracePt t="15368" x="1074738" y="4306888"/>
          <p14:tracePt t="15396" x="1074738" y="4316413"/>
          <p14:tracePt t="15417" x="1074738" y="4324350"/>
          <p14:tracePt t="15481" x="1074738" y="4333875"/>
          <p14:tracePt t="15539" x="1074738" y="4351338"/>
          <p14:tracePt t="17035" x="1117600" y="4281488"/>
          <p14:tracePt t="17042" x="1231900" y="4097338"/>
          <p14:tracePt t="17053" x="1292225" y="3975100"/>
          <p14:tracePt t="17070" x="1519238" y="3598863"/>
          <p14:tracePt t="17088" x="1693863" y="3336925"/>
          <p14:tracePt t="17103" x="1851025" y="3119438"/>
          <p14:tracePt t="17119" x="1990725" y="2927350"/>
          <p14:tracePt t="17120" x="2060575" y="2847975"/>
          <p14:tracePt t="17135" x="2112963" y="2778125"/>
          <p14:tracePt t="17137" x="2157413" y="2716213"/>
          <p14:tracePt t="17154" x="2252663" y="2603500"/>
          <p14:tracePt t="17155" x="2297113" y="2576513"/>
          <p14:tracePt t="17172" x="2349500" y="2516188"/>
          <p14:tracePt t="17185" x="2392363" y="2481263"/>
          <p14:tracePt t="17202" x="2436813" y="2446338"/>
          <p14:tracePt t="17203" x="2471738" y="2419350"/>
          <p14:tracePt t="17218" x="2497138" y="2411413"/>
          <p14:tracePt t="17219" x="2524125" y="2393950"/>
          <p14:tracePt t="17234" x="2566988" y="2349500"/>
          <p14:tracePt t="17251" x="2601913" y="2306638"/>
          <p14:tracePt t="17268" x="2654300" y="2271713"/>
          <p14:tracePt t="17269" x="2671763" y="2262188"/>
          <p14:tracePt t="17284" x="2706688" y="2244725"/>
          <p14:tracePt t="17302" x="2724150" y="2227263"/>
          <p14:tracePt t="17318" x="2733675" y="2219325"/>
          <p14:tracePt t="17319" x="2741613" y="2219325"/>
          <p14:tracePt t="17336" x="2751138" y="2201863"/>
          <p14:tracePt t="17338" x="2768600" y="2201863"/>
          <p14:tracePt t="17354" x="2776538" y="2192338"/>
          <p14:tracePt t="17369" x="2786063" y="2174875"/>
          <p14:tracePt t="17371" x="2803525" y="2166938"/>
          <p14:tracePt t="17386" x="2811463" y="2132013"/>
          <p14:tracePt t="17401" x="2820988" y="2122488"/>
          <p14:tracePt t="17418" x="2820988" y="2114550"/>
          <p14:tracePt t="17434" x="2838450" y="2114550"/>
          <p14:tracePt t="17453" x="2838450" y="2105025"/>
          <p14:tracePt t="17489" x="2838450" y="2097088"/>
          <p14:tracePt t="22832" x="2838450" y="2105025"/>
          <p14:tracePt t="22838" x="2838450" y="2114550"/>
          <p14:tracePt t="22853" x="2846388" y="2122488"/>
          <p14:tracePt t="22854" x="2846388" y="2132013"/>
          <p14:tracePt t="22868" x="2863850" y="2157413"/>
          <p14:tracePt t="22886" x="2873375" y="2174875"/>
          <p14:tracePt t="22887" x="2873375" y="2184400"/>
          <p14:tracePt t="22903" x="2881313" y="2192338"/>
          <p14:tracePt t="22919" x="2916238" y="2244725"/>
          <p14:tracePt t="22936" x="2933700" y="2271713"/>
          <p14:tracePt t="22937" x="2943225" y="2289175"/>
          <p14:tracePt t="22954" x="2960688" y="2306638"/>
          <p14:tracePt t="22955" x="2986088" y="2324100"/>
          <p14:tracePt t="22968" x="3003550" y="2359025"/>
          <p14:tracePt t="22985" x="3030538" y="2393950"/>
          <p14:tracePt t="22986" x="3048000" y="2411413"/>
          <p14:tracePt t="23002" x="3074988" y="2446338"/>
          <p14:tracePt t="23018" x="3092450" y="2489200"/>
          <p14:tracePt t="23034" x="3109913" y="2524125"/>
          <p14:tracePt t="23052" x="3127375" y="2576513"/>
          <p14:tracePt t="23067" x="3144838" y="2611438"/>
          <p14:tracePt t="23084" x="3144838" y="2646363"/>
          <p14:tracePt t="23085" x="3144838" y="2663825"/>
          <p14:tracePt t="23101" x="3144838" y="2681288"/>
          <p14:tracePt t="23119" x="3144838" y="2716213"/>
          <p14:tracePt t="23120" x="3152775" y="2725738"/>
          <p14:tracePt t="23135" x="3152775" y="2752725"/>
          <p14:tracePt t="23152" x="3152775" y="2787650"/>
          <p14:tracePt t="23168" x="3152775" y="2805113"/>
          <p14:tracePt t="23185" x="3144838" y="2840038"/>
          <p14:tracePt t="23186" x="3144838" y="2847975"/>
          <p14:tracePt t="23202" x="3135313" y="2865438"/>
          <p14:tracePt t="23219" x="3135313" y="2874963"/>
          <p14:tracePt t="23235" x="3135313" y="2882900"/>
          <p14:tracePt t="23290" x="3135313" y="2892425"/>
          <p14:tracePt t="23356" x="3135313" y="2909888"/>
          <p14:tracePt t="23369" x="3127375" y="2909888"/>
          <p14:tracePt t="23405" x="3117850" y="2909888"/>
          <p14:tracePt t="23426" x="3117850" y="2917825"/>
          <p14:tracePt t="23469" x="3109913" y="2917825"/>
          <p14:tracePt t="23498" x="3109913" y="2927350"/>
          <p14:tracePt t="23507" x="3100388" y="2927350"/>
          <p14:tracePt t="23540" x="3092450" y="2927350"/>
          <p14:tracePt t="23923" x="3082925" y="2927350"/>
          <p14:tracePt t="23937" x="3074988" y="2927350"/>
          <p14:tracePt t="23978" x="3065463" y="2927350"/>
          <p14:tracePt t="24014" x="3057525" y="2927350"/>
          <p14:tracePt t="24099" x="3048000" y="2927350"/>
          <p14:tracePt t="24164" x="3030538" y="2927350"/>
          <p14:tracePt t="24233" x="3021013" y="2927350"/>
          <p14:tracePt t="24242" x="3021013" y="2935288"/>
          <p14:tracePt t="24253" x="3021013" y="2952750"/>
          <p14:tracePt t="24256" x="3021013" y="2962275"/>
          <p14:tracePt t="24270" x="3013075" y="3022600"/>
          <p14:tracePt t="24287" x="3003550" y="3084513"/>
          <p14:tracePt t="24303" x="2978150" y="3189288"/>
          <p14:tracePt t="24305" x="2968625" y="3224213"/>
          <p14:tracePt t="24320" x="2925763" y="3311525"/>
          <p14:tracePt t="24335" x="2898775" y="3398838"/>
          <p14:tracePt t="24353" x="2873375" y="3468688"/>
          <p14:tracePt t="24355" x="2855913" y="3486150"/>
          <p14:tracePt t="24369" x="2838450" y="3511550"/>
          <p14:tracePt t="24371" x="2828925" y="3546475"/>
          <p14:tracePt t="24386" x="2803525" y="3598863"/>
          <p14:tracePt t="24389" x="2794000" y="3625850"/>
          <p14:tracePt t="24402" x="2768600" y="3651250"/>
          <p14:tracePt t="24403" x="2759075" y="3668713"/>
          <p14:tracePt t="24419" x="2751138" y="3678238"/>
          <p14:tracePt t="24436" x="2741613" y="3703638"/>
          <p14:tracePt t="24452" x="2733675" y="3703638"/>
          <p14:tracePt t="24468" x="2733675" y="3713163"/>
          <p14:tracePt t="24484" x="2733675" y="3721100"/>
          <p14:tracePt t="24501" x="2733675" y="3730625"/>
          <p14:tracePt t="24531" x="2733675" y="3738563"/>
          <p14:tracePt t="24567" x="2733675" y="3748088"/>
          <p14:tracePt t="24646" x="2741613" y="3748088"/>
          <p14:tracePt t="24660" x="2751138" y="3748088"/>
          <p14:tracePt t="24674" x="2759075" y="3748088"/>
          <p14:tracePt t="24738" x="2776538" y="3748088"/>
          <p14:tracePt t="24766" x="2786063" y="3748088"/>
          <p14:tracePt t="24801" x="2794000" y="3748088"/>
          <p14:tracePt t="24826" x="2803525" y="3748088"/>
          <p14:tracePt t="24836" x="2811463" y="3748088"/>
          <p14:tracePt t="24843" x="2820988" y="3738563"/>
          <p14:tracePt t="24858" x="2838450" y="3730625"/>
          <p14:tracePt t="24872" x="2846388" y="3730625"/>
          <p14:tracePt t="24887" x="2855913" y="3730625"/>
          <p14:tracePt t="24930" x="2863850" y="3730625"/>
          <p14:tracePt t="24965" x="2873375" y="3730625"/>
          <p14:tracePt t="25020" x="2873375" y="3738563"/>
          <p14:tracePt t="25389" x="2890838" y="3738563"/>
          <p14:tracePt t="25396" x="2908300" y="3748088"/>
          <p14:tracePt t="25404" x="2925763" y="3748088"/>
          <p14:tracePt t="25420" x="2951163" y="3748088"/>
          <p14:tracePt t="25435" x="2960688" y="3748088"/>
          <p14:tracePt t="25453" x="2968625" y="3748088"/>
          <p14:tracePt t="25468" x="2978150" y="3748088"/>
          <p14:tracePt t="25518" x="2986088" y="3748088"/>
          <p14:tracePt t="25574" x="2986088" y="3756025"/>
          <p14:tracePt t="25587" x="2995613" y="3756025"/>
          <p14:tracePt t="25652" x="2995613" y="3773488"/>
          <p14:tracePt t="25666" x="3003550" y="3773488"/>
          <p14:tracePt t="25704" x="3013075" y="3773488"/>
          <p14:tracePt t="25738" x="3021013" y="3773488"/>
          <p14:tracePt t="25752" x="3021013" y="3783013"/>
          <p14:tracePt t="25780" x="3013075" y="3800475"/>
          <p14:tracePt t="25788" x="2995613" y="3825875"/>
          <p14:tracePt t="25797" x="2986088" y="3852863"/>
          <p14:tracePt t="25804" x="2978150" y="3887788"/>
          <p14:tracePt t="25818" x="2951163" y="3983038"/>
          <p14:tracePt t="25837" x="2916238" y="4124325"/>
          <p14:tracePt t="25854" x="2916238" y="4184650"/>
          <p14:tracePt t="25870" x="2908300" y="4237038"/>
          <p14:tracePt t="25886" x="2908300" y="4246563"/>
          <p14:tracePt t="25901" x="2908300" y="4254500"/>
          <p14:tracePt t="26070" x="2908300" y="4264025"/>
          <p14:tracePt t="26142" x="2908300" y="4271963"/>
          <p14:tracePt t="26212" x="2908300" y="4289425"/>
          <p14:tracePt t="26221" x="2908300" y="4298950"/>
          <p14:tracePt t="26226" x="2908300" y="4324350"/>
          <p14:tracePt t="26254" x="2943225" y="4533900"/>
          <p14:tracePt t="26268" x="2943225" y="4673600"/>
          <p14:tracePt t="26285" x="2951163" y="4760913"/>
          <p14:tracePt t="26301" x="2960688" y="4840288"/>
          <p14:tracePt t="26318" x="2960688" y="4987925"/>
          <p14:tracePt t="26335" x="2960688" y="5067300"/>
          <p14:tracePt t="26354" x="2960688" y="5127625"/>
          <p14:tracePt t="26355" x="2960688" y="5145088"/>
          <p14:tracePt t="26368" x="2960688" y="5172075"/>
          <p14:tracePt t="26385" x="2960688" y="5180013"/>
          <p14:tracePt t="26401" x="2960688" y="5197475"/>
          <p14:tracePt t="26402" x="2960688" y="5207000"/>
          <p14:tracePt t="26437" x="2960688" y="5214938"/>
          <p14:tracePt t="26473" x="2960688" y="5224463"/>
          <p14:tracePt t="26508" x="2960688" y="5232400"/>
          <p14:tracePt t="26552" x="2968625" y="5232400"/>
          <p14:tracePt t="26579" x="2978150" y="5232400"/>
          <p14:tracePt t="26643" x="2986088" y="5232400"/>
          <p14:tracePt t="26678" x="2995613" y="5232400"/>
          <p14:tracePt t="27420" x="3003550" y="5197475"/>
          <p14:tracePt t="27424" x="3003550" y="5137150"/>
          <p14:tracePt t="27430" x="3013075" y="5057775"/>
          <p14:tracePt t="27445" x="3021013" y="4900613"/>
          <p14:tracePt t="27453" x="3038475" y="4805363"/>
          <p14:tracePt t="27469" x="3057525" y="4603750"/>
          <p14:tracePt t="27486" x="3117850" y="4306888"/>
          <p14:tracePt t="27503" x="3135313" y="4211638"/>
          <p14:tracePt t="27505" x="3162300" y="4124325"/>
          <p14:tracePt t="27519" x="3197225" y="3975100"/>
          <p14:tracePt t="27520" x="3232150" y="3895725"/>
          <p14:tracePt t="27537" x="3257550" y="3783013"/>
          <p14:tracePt t="27556" x="3284538" y="3713163"/>
          <p14:tracePt t="27557" x="3292475" y="3678238"/>
          <p14:tracePt t="27570" x="3309938" y="3651250"/>
          <p14:tracePt t="27573" x="3309938" y="3633788"/>
          <p14:tracePt t="27587" x="3327400" y="3581400"/>
          <p14:tracePt t="27604" x="3336925" y="3529013"/>
          <p14:tracePt t="27606" x="3336925" y="3503613"/>
          <p14:tracePt t="27620" x="3336925" y="3476625"/>
          <p14:tracePt t="27621" x="3336925" y="3433763"/>
          <p14:tracePt t="27637" x="3336925" y="3389313"/>
          <p14:tracePt t="27653" x="3327400" y="3319463"/>
          <p14:tracePt t="27672" x="3302000" y="3249613"/>
          <p14:tracePt t="27686" x="3292475" y="3214688"/>
          <p14:tracePt t="27704" x="3284538" y="3197225"/>
          <p14:tracePt t="27724" x="3275013" y="3179763"/>
          <p14:tracePt t="27736" x="3275013" y="3171825"/>
          <p14:tracePt t="27738" x="3267075" y="3171825"/>
          <p14:tracePt t="27753" x="3267075" y="3162300"/>
          <p14:tracePt t="27770" x="3257550" y="3144838"/>
          <p14:tracePt t="27786" x="3257550" y="3136900"/>
          <p14:tracePt t="27788" x="3249613" y="3136900"/>
          <p14:tracePt t="27803" x="3249613" y="3127375"/>
          <p14:tracePt t="27819" x="3240088" y="3127375"/>
          <p14:tracePt t="27837" x="3232150" y="3119438"/>
          <p14:tracePt t="27855" x="3214688" y="3109913"/>
          <p14:tracePt t="27870" x="3214688" y="3101975"/>
          <p14:tracePt t="27888" x="3197225" y="3092450"/>
          <p14:tracePt t="27904" x="3170238" y="3074988"/>
          <p14:tracePt t="27920" x="3152775" y="3074988"/>
          <p14:tracePt t="27937" x="3127375" y="3067050"/>
          <p14:tracePt t="27954" x="3109913" y="3057525"/>
          <p14:tracePt t="27970" x="3100388" y="3057525"/>
          <p14:tracePt t="27987" x="3092450" y="3057525"/>
          <p14:tracePt t="28011" x="3082925" y="3057525"/>
          <p14:tracePt t="28146" x="3074988" y="3057525"/>
          <p14:tracePt t="28190" x="3065463" y="3057525"/>
          <p14:tracePt t="28606" x="3065463" y="3101975"/>
          <p14:tracePt t="28612" x="3074988" y="3162300"/>
          <p14:tracePt t="28620" x="3082925" y="3206750"/>
          <p14:tracePt t="28636" x="3082925" y="3249613"/>
          <p14:tracePt t="28637" x="3092450" y="3302000"/>
          <p14:tracePt t="28654" x="3109913" y="3381375"/>
          <p14:tracePt t="28656" x="3117850" y="3451225"/>
          <p14:tracePt t="28670" x="3117850" y="3521075"/>
          <p14:tracePt t="28688" x="3117850" y="3598863"/>
          <p14:tracePt t="28705" x="3092450" y="3730625"/>
          <p14:tracePt t="28723" x="3048000" y="3817938"/>
          <p14:tracePt t="28735" x="3030538" y="3870325"/>
          <p14:tracePt t="28754" x="3013075" y="3940175"/>
          <p14:tracePt t="28768" x="3003550" y="3975100"/>
          <p14:tracePt t="28788" x="2995613" y="3983038"/>
          <p14:tracePt t="28804" x="2995613" y="3992563"/>
          <p14:tracePt t="28821" x="2986088" y="4000500"/>
          <p14:tracePt t="28855" x="2978150" y="4010025"/>
          <p14:tracePt t="28875" x="2978150" y="4017963"/>
          <p14:tracePt t="28889" x="2968625" y="4017963"/>
          <p14:tracePt t="28896" x="2968625" y="4027488"/>
          <p14:tracePt t="28910" x="2968625" y="4035425"/>
          <p14:tracePt t="28946" x="2968625" y="4044950"/>
          <p14:tracePt t="28982" x="2968625" y="4052888"/>
          <p14:tracePt t="29814" x="3003550" y="4017963"/>
          <p14:tracePt t="29824" x="3065463" y="3940175"/>
          <p14:tracePt t="29837" x="3205163" y="3765550"/>
          <p14:tracePt t="29853" x="3362325" y="3563938"/>
          <p14:tracePt t="29854" x="3432175" y="3468688"/>
          <p14:tracePt t="29869" x="3571875" y="3276600"/>
          <p14:tracePt t="29887" x="3711575" y="3101975"/>
          <p14:tracePt t="29889" x="3781425" y="3032125"/>
          <p14:tracePt t="29903" x="3843338" y="2944813"/>
          <p14:tracePt t="29904" x="3913188" y="2857500"/>
          <p14:tracePt t="29917" x="4008438" y="2725738"/>
          <p14:tracePt t="29935" x="4113213" y="2620963"/>
          <p14:tracePt t="29952" x="4217988" y="2498725"/>
          <p14:tracePt t="29953" x="4279900" y="2446338"/>
          <p14:tracePt t="29967" x="4392613" y="2306638"/>
          <p14:tracePt t="29984" x="4489450" y="2174875"/>
          <p14:tracePt t="30003" x="4584700" y="2052638"/>
          <p14:tracePt t="30018" x="4637088" y="1947863"/>
          <p14:tracePt t="30036" x="4681538" y="1887538"/>
          <p14:tracePt t="30037" x="4699000" y="1860550"/>
          <p14:tracePt t="30052" x="4741863" y="1808163"/>
          <p14:tracePt t="30068" x="4759325" y="1765300"/>
          <p14:tracePt t="30085" x="4776788" y="1720850"/>
          <p14:tracePt t="30087" x="4776788" y="1703388"/>
          <p14:tracePt t="30101" x="4776788" y="1685925"/>
          <p14:tracePt t="30102" x="4786313" y="1677988"/>
          <p14:tracePt t="30118" x="4794250" y="1633538"/>
          <p14:tracePt t="30136" x="4803775" y="1616075"/>
          <p14:tracePt t="30157" x="4803775" y="1608138"/>
          <p14:tracePt t="30193" x="4821238" y="1590675"/>
          <p14:tracePt t="30265" x="4821238" y="1581150"/>
          <p14:tracePt t="30372" x="4811713" y="1581150"/>
          <p14:tracePt t="30406" x="4803775" y="1581150"/>
          <p14:tracePt t="30513" x="4803775" y="1598613"/>
          <p14:tracePt t="30583" x="4803775" y="1608138"/>
          <p14:tracePt t="30604" x="4803775" y="1616075"/>
          <p14:tracePt t="30612" x="4803775" y="1625600"/>
          <p14:tracePt t="30619" x="4794250" y="1643063"/>
          <p14:tracePt t="30636" x="4794250" y="1695450"/>
          <p14:tracePt t="30655" x="4786313" y="1755775"/>
          <p14:tracePt t="30668" x="4776788" y="1773238"/>
          <p14:tracePt t="30669" x="4776788" y="1782763"/>
          <p14:tracePt t="30686" x="4776788" y="1790700"/>
          <p14:tracePt t="30702" x="4768850" y="1800225"/>
          <p14:tracePt t="30718" x="4768850" y="1808163"/>
          <p14:tracePt t="30760" x="4768850" y="1817688"/>
          <p14:tracePt t="30795" x="4768850" y="1825625"/>
          <p14:tracePt t="31338" x="4768850" y="1843088"/>
          <p14:tracePt t="31344" x="4768850" y="1860550"/>
          <p14:tracePt t="31362" x="4768850" y="1905000"/>
          <p14:tracePt t="31363" x="4768850" y="1912938"/>
          <p14:tracePt t="31378" x="4768850" y="1974850"/>
          <p14:tracePt t="31384" x="4768850" y="1992313"/>
          <p14:tracePt t="31402" x="4768850" y="2027238"/>
          <p14:tracePt t="31418" x="4768850" y="2087563"/>
          <p14:tracePt t="31419" x="4768850" y="2105025"/>
          <p14:tracePt t="31435" x="4768850" y="2149475"/>
          <p14:tracePt t="31452" x="4768850" y="2174875"/>
          <p14:tracePt t="31468" x="4768850" y="2201863"/>
          <p14:tracePt t="31485" x="4776788" y="2219325"/>
          <p14:tracePt t="31503" x="4776788" y="2236788"/>
          <p14:tracePt t="31518" x="4776788" y="2244725"/>
          <p14:tracePt t="31535" x="4786313" y="2271713"/>
          <p14:tracePt t="31552" x="4786313" y="2297113"/>
          <p14:tracePt t="31568" x="4794250" y="2324100"/>
          <p14:tracePt t="31585" x="4803775" y="2366963"/>
          <p14:tracePt t="31603" x="4811713" y="2376488"/>
          <p14:tracePt t="31617" x="4811713" y="2384425"/>
          <p14:tracePt t="31635" x="4829175" y="2393950"/>
          <p14:tracePt t="31652" x="4829175" y="2419350"/>
          <p14:tracePt t="31667" x="4829175" y="2428875"/>
          <p14:tracePt t="31685" x="4838700" y="2436813"/>
          <p14:tracePt t="31702" x="4846638" y="2446338"/>
          <p14:tracePt t="31723" x="4846638" y="2454275"/>
          <p14:tracePt t="31738" x="4846638" y="2463800"/>
          <p14:tracePt t="31766" x="4846638" y="2471738"/>
          <p14:tracePt t="31801" x="4846638" y="2481263"/>
          <p14:tracePt t="31837" x="4846638" y="2489200"/>
          <p14:tracePt t="31917" x="4846638" y="2498725"/>
          <p14:tracePt t="31945" x="4846638" y="2516188"/>
          <p14:tracePt t="31950" x="4846638" y="2541588"/>
          <p14:tracePt t="31958" x="4846638" y="2586038"/>
          <p14:tracePt t="31970" x="4846638" y="2638425"/>
          <p14:tracePt t="31973" x="4838700" y="2681288"/>
          <p14:tracePt t="31986" x="4803775" y="2778125"/>
          <p14:tracePt t="32003" x="4803775" y="2840038"/>
          <p14:tracePt t="32005" x="4794250" y="2874963"/>
          <p14:tracePt t="32019" x="4776788" y="2970213"/>
          <p14:tracePt t="32036" x="4751388" y="3049588"/>
          <p14:tracePt t="32053" x="4733925" y="3109913"/>
          <p14:tracePt t="32068" x="4706938" y="3162300"/>
          <p14:tracePt t="32070" x="4689475" y="3189288"/>
          <p14:tracePt t="32085" x="4654550" y="3224213"/>
          <p14:tracePt t="32103" x="4619625" y="3259138"/>
          <p14:tracePt t="32119" x="4567238" y="3294063"/>
          <p14:tracePt t="32120" x="4549775" y="3311525"/>
          <p14:tracePt t="32135" x="4532313" y="3319463"/>
          <p14:tracePt t="32135" x="4506913" y="3328988"/>
          <p14:tracePt t="32152" x="4471988" y="3336925"/>
          <p14:tracePt t="32169" x="4445000" y="3354388"/>
          <p14:tracePt t="32170" x="4410075" y="3363913"/>
          <p14:tracePt t="32185" x="4392613" y="3363913"/>
          <p14:tracePt t="32186" x="4384675" y="3363913"/>
          <p14:tracePt t="32203" x="4367213" y="3363913"/>
          <p14:tracePt t="32219" x="4349750" y="3363913"/>
          <p14:tracePt t="32235" x="4340225" y="3363913"/>
          <p14:tracePt t="32276" x="4332288" y="3363913"/>
          <p14:tracePt t="32312" x="4322763" y="3363913"/>
          <p14:tracePt t="32326" x="4322763" y="3346450"/>
          <p14:tracePt t="32333" x="4314825" y="3346450"/>
          <p14:tracePt t="32340" x="4314825" y="3336925"/>
          <p14:tracePt t="32362" x="4314825" y="3328988"/>
          <p14:tracePt t="32375" x="4314825" y="3319463"/>
          <p14:tracePt t="32385" x="4305300" y="3319463"/>
          <p14:tracePt t="32404" x="4297363" y="3319463"/>
          <p14:tracePt t="32418" x="4297363" y="3311525"/>
          <p14:tracePt t="32435" x="4287838" y="3302000"/>
          <p14:tracePt t="32453" x="4279900" y="3302000"/>
          <p14:tracePt t="32469" x="4270375" y="3284538"/>
          <p14:tracePt t="32485" x="4270375" y="3276600"/>
          <p14:tracePt t="32502" x="4270375" y="3267075"/>
          <p14:tracePt t="32518" x="4262438" y="3259138"/>
          <p14:tracePt t="32546" x="4252913" y="3259138"/>
          <p14:tracePt t="32581" x="4252913" y="3249613"/>
          <p14:tracePt t="32631" x="4252913" y="3241675"/>
          <p14:tracePt t="32908" x="4252913" y="3249613"/>
          <p14:tracePt t="33255" x="4252913" y="3267075"/>
          <p14:tracePt t="33259" x="4252913" y="3294063"/>
          <p14:tracePt t="33261" x="4252913" y="3311525"/>
          <p14:tracePt t="33274" x="4252913" y="3328988"/>
          <p14:tracePt t="33294" x="4252913" y="3346450"/>
          <p14:tracePt t="33311" x="4252913" y="3354388"/>
          <p14:tracePt t="33353" x="4252913" y="3371850"/>
          <p14:tracePt t="33368" x="4252913" y="3381375"/>
          <p14:tracePt t="33381" x="4252913" y="3389313"/>
          <p14:tracePt t="33390" x="4252913" y="3398838"/>
          <p14:tracePt t="33404" x="4252913" y="3406775"/>
          <p14:tracePt t="33420" x="4252913" y="3416300"/>
          <p14:tracePt t="33437" x="4252913" y="3424238"/>
          <p14:tracePt t="33453" x="4252913" y="3433763"/>
          <p14:tracePt t="33474" x="4252913" y="3441700"/>
          <p14:tracePt t="33488" x="4262438" y="3451225"/>
          <p14:tracePt t="33502" x="4262438" y="3468688"/>
          <p14:tracePt t="33502" x="4262438" y="3476625"/>
          <p14:tracePt t="33517" x="4262438" y="3486150"/>
          <p14:tracePt t="33535" x="4262438" y="3503613"/>
          <p14:tracePt t="33573" x="4262438" y="3511550"/>
          <p14:tracePt t="33609" x="4262438" y="3521075"/>
          <p14:tracePt t="33632" x="4270375" y="3521075"/>
          <p14:tracePt t="33682" x="4270375" y="3529013"/>
          <p14:tracePt t="33691" x="4279900" y="3529013"/>
          <p14:tracePt t="33718" x="4279900" y="3538538"/>
          <p14:tracePt t="33753" x="4279900" y="3546475"/>
          <p14:tracePt t="33914" x="4287838" y="3546475"/>
          <p14:tracePt t="33943" x="4287838" y="3563938"/>
          <p14:tracePt t="33949" x="4297363" y="3573463"/>
          <p14:tracePt t="33959" x="4305300" y="3590925"/>
          <p14:tracePt t="33969" x="4314825" y="3616325"/>
          <p14:tracePt t="33971" x="4322763" y="3651250"/>
          <p14:tracePt t="33987" x="4349750" y="3703638"/>
          <p14:tracePt t="34004" x="4375150" y="3773488"/>
          <p14:tracePt t="34006" x="4392613" y="3808413"/>
          <p14:tracePt t="34020" x="4410075" y="3878263"/>
          <p14:tracePt t="34023" x="4419600" y="3905250"/>
          <p14:tracePt t="34036" x="4437063" y="3957638"/>
          <p14:tracePt t="34038" x="4462463" y="3983038"/>
          <p14:tracePt t="34054" x="4489450" y="4070350"/>
          <p14:tracePt t="34055" x="4497388" y="4087813"/>
          <p14:tracePt t="34069" x="4506913" y="4132263"/>
          <p14:tracePt t="34070" x="4514850" y="4167188"/>
          <p14:tracePt t="34085" x="4524375" y="4237038"/>
          <p14:tracePt t="34103" x="4532313" y="4289425"/>
          <p14:tracePt t="34104" x="4532313" y="4316413"/>
          <p14:tracePt t="34118" x="4532313" y="4359275"/>
          <p14:tracePt t="34134" x="4532313" y="4386263"/>
          <p14:tracePt t="34153" x="4532313" y="4394200"/>
          <p14:tracePt t="34175" x="4532313" y="4403725"/>
          <p14:tracePt t="35510" x="4559300" y="4386263"/>
          <p14:tracePt t="35516" x="4584700" y="4333875"/>
          <p14:tracePt t="35522" x="4602163" y="4298950"/>
          <p14:tracePt t="35537" x="4699000" y="4124325"/>
          <p14:tracePt t="35557" x="4786313" y="3983038"/>
          <p14:tracePt t="35559" x="4856163" y="3870325"/>
          <p14:tracePt t="35569" x="4916488" y="3765550"/>
          <p14:tracePt t="35585" x="5153025" y="3424238"/>
          <p14:tracePt t="35601" x="5310188" y="3162300"/>
          <p14:tracePt t="35624" x="5545138" y="2795588"/>
          <p14:tracePt t="35636" x="5659438" y="2611438"/>
          <p14:tracePt t="35653" x="5746750" y="2481263"/>
          <p14:tracePt t="35670" x="5807075" y="2376488"/>
          <p14:tracePt t="35671" x="5851525" y="2349500"/>
          <p14:tracePt t="35687" x="5886450" y="2271713"/>
          <p14:tracePt t="35706" x="5911850" y="2227263"/>
          <p14:tracePt t="35707" x="5921375" y="2209800"/>
          <p14:tracePt t="35720" x="5938838" y="2184400"/>
          <p14:tracePt t="35722" x="5946775" y="2166938"/>
          <p14:tracePt t="35736" x="5973763" y="2122488"/>
          <p14:tracePt t="35754" x="5999163" y="2062163"/>
          <p14:tracePt t="35756" x="6016625" y="2035175"/>
          <p14:tracePt t="35769" x="6016625" y="2017713"/>
          <p14:tracePt t="35770" x="6026150" y="1992313"/>
          <p14:tracePt t="35787" x="6043613" y="1957388"/>
          <p14:tracePt t="35804" x="6061075" y="1930400"/>
          <p14:tracePt t="35805" x="6061075" y="1905000"/>
          <p14:tracePt t="35821" x="6078538" y="1895475"/>
          <p14:tracePt t="35835" x="6078538" y="1878013"/>
          <p14:tracePt t="35856" x="6078538" y="1852613"/>
          <p14:tracePt t="35870" x="6086475" y="1843088"/>
          <p14:tracePt t="35887" x="6086475" y="1835150"/>
          <p14:tracePt t="35906" x="6086475" y="1825625"/>
          <p14:tracePt t="35970" x="6086475" y="1817688"/>
          <p14:tracePt t="36657" x="6096000" y="1825625"/>
          <p14:tracePt t="36666" x="6105525" y="1843088"/>
          <p14:tracePt t="36674" x="6105525" y="1870075"/>
          <p14:tracePt t="36686" x="6113463" y="1922463"/>
          <p14:tracePt t="36703" x="6113463" y="1982788"/>
          <p14:tracePt t="36718" x="6113463" y="2017713"/>
          <p14:tracePt t="36734" x="6122988" y="2087563"/>
          <p14:tracePt t="36752" x="6122988" y="2149475"/>
          <p14:tracePt t="36768" x="6122988" y="2174875"/>
          <p14:tracePt t="36770" x="6122988" y="2192338"/>
          <p14:tracePt t="36785" x="6122988" y="2236788"/>
          <p14:tracePt t="36802" x="6122988" y="2244725"/>
          <p14:tracePt t="36823" x="6122988" y="2254250"/>
          <p14:tracePt t="36835" x="6122988" y="2262188"/>
          <p14:tracePt t="36892" x="6122988" y="2279650"/>
          <p14:tracePt t="39894" x="6130925" y="2279650"/>
          <p14:tracePt t="39902" x="6148388" y="2279650"/>
          <p14:tracePt t="39908" x="6183313" y="2271713"/>
          <p14:tracePt t="39918" x="6200775" y="2271713"/>
          <p14:tracePt t="39935" x="6245225" y="2254250"/>
          <p14:tracePt t="39937" x="6253163" y="2254250"/>
          <p14:tracePt t="39951" x="6270625" y="2244725"/>
          <p14:tracePt t="39968" x="6280150" y="2244725"/>
          <p14:tracePt t="39985" x="6288088" y="2244725"/>
          <p14:tracePt t="40036" x="6297613" y="2244725"/>
          <p14:tracePt t="40383" x="6297613" y="2236788"/>
          <p14:tracePt t="40419" x="6297613" y="2227263"/>
          <p14:tracePt t="40426" x="6305550" y="2227263"/>
          <p14:tracePt t="40454" x="6305550" y="2219325"/>
          <p14:tracePt t="40469" x="6323013" y="2209800"/>
          <p14:tracePt t="40483" x="6340475" y="2209800"/>
          <p14:tracePt t="40490" x="6340475" y="2201863"/>
          <p14:tracePt t="40525" x="6340475" y="2192338"/>
          <p14:tracePt t="40539" x="6350000" y="2192338"/>
          <p14:tracePt t="40561" x="6357938" y="2192338"/>
          <p14:tracePt t="40569" x="6367463" y="2192338"/>
          <p14:tracePt t="40582" x="6384925" y="2184400"/>
          <p14:tracePt t="40589" x="6392863" y="2184400"/>
          <p14:tracePt t="40602" x="6402388" y="2174875"/>
          <p14:tracePt t="40618" x="6419850" y="2174875"/>
          <p14:tracePt t="40636" x="6419850" y="2166938"/>
          <p14:tracePt t="40652" x="6427788" y="2166938"/>
          <p14:tracePt t="40668" x="6437313" y="2166938"/>
          <p14:tracePt t="40717" x="6445250" y="2166938"/>
          <p14:tracePt t="40752" x="6454775" y="2166938"/>
          <p14:tracePt t="40915" x="6472238" y="2139950"/>
          <p14:tracePt t="40922" x="6472238" y="2122488"/>
          <p14:tracePt t="40935" x="6489700" y="2114550"/>
          <p14:tracePt t="40936" x="6507163" y="2097088"/>
          <p14:tracePt t="40951" x="6577013" y="2027238"/>
          <p14:tracePt t="40969" x="6629400" y="1965325"/>
          <p14:tracePt t="40985" x="6707188" y="1912938"/>
          <p14:tracePt t="40986" x="6759575" y="1870075"/>
          <p14:tracePt t="41002" x="6821488" y="1835150"/>
          <p14:tracePt t="41018" x="6899275" y="1817688"/>
          <p14:tracePt t="41035" x="6961188" y="1800225"/>
          <p14:tracePt t="41036" x="6996113" y="1800225"/>
          <p14:tracePt t="41051" x="7073900" y="1765300"/>
          <p14:tracePt t="41069" x="7143750" y="1747838"/>
          <p14:tracePt t="41085" x="7240588" y="1730375"/>
          <p14:tracePt t="41102" x="7292975" y="1712913"/>
          <p14:tracePt t="41119" x="7345363" y="1685925"/>
          <p14:tracePt t="41135" x="7388225" y="1660525"/>
          <p14:tracePt t="41136" x="7415213" y="1651000"/>
          <p14:tracePt t="41151" x="7458075" y="1643063"/>
          <p14:tracePt t="41169" x="7485063" y="1608138"/>
          <p14:tracePt t="41170" x="7502525" y="1598613"/>
          <p14:tracePt t="41185" x="7537450" y="1581150"/>
          <p14:tracePt t="41202" x="7554913" y="1581150"/>
          <p14:tracePt t="41218" x="7562850" y="1573213"/>
          <p14:tracePt t="41247" x="7562850" y="1563688"/>
          <p14:tracePt t="41254" x="7572375" y="1563688"/>
          <p14:tracePt t="41290" x="7580313" y="1563688"/>
          <p14:tracePt t="41375" x="7572375" y="1563688"/>
          <p14:tracePt t="41404" x="7572375" y="1573213"/>
          <p14:tracePt t="41560" x="7572375" y="1581150"/>
          <p14:tracePt t="41595" x="7572375" y="1590675"/>
          <p14:tracePt t="41609" x="7572375" y="1598613"/>
          <p14:tracePt t="41645" x="7572375" y="1608138"/>
          <p14:tracePt t="41680" x="7572375" y="1616075"/>
          <p14:tracePt t="41715" x="7572375" y="1625600"/>
          <p14:tracePt t="41730" x="7562850" y="1625600"/>
          <p14:tracePt t="41786" x="7562850" y="1633538"/>
          <p14:tracePt t="41830" x="7562850" y="1643063"/>
          <p14:tracePt t="41838" x="7554913" y="1643063"/>
          <p14:tracePt t="41886" x="7545388" y="1643063"/>
          <p14:tracePt t="41900" x="7545388" y="1660525"/>
          <p14:tracePt t="41907" x="7545388" y="1695450"/>
          <p14:tracePt t="41918" x="7545388" y="1703388"/>
          <p14:tracePt t="41935" x="7537450" y="1790700"/>
          <p14:tracePt t="41951" x="7537450" y="1843088"/>
          <p14:tracePt t="41969" x="7519988" y="1887538"/>
          <p14:tracePt t="41985" x="7519988" y="1992313"/>
          <p14:tracePt t="42002" x="7510463" y="2044700"/>
          <p14:tracePt t="42019" x="7510463" y="2087563"/>
          <p14:tracePt t="42035" x="7510463" y="2149475"/>
          <p14:tracePt t="42036" x="7510463" y="2184400"/>
          <p14:tracePt t="42052" x="7510463" y="2236788"/>
          <p14:tracePt t="42069" x="7510463" y="2279650"/>
          <p14:tracePt t="42070" x="7510463" y="2306638"/>
          <p14:tracePt t="42084" x="7510463" y="2341563"/>
          <p14:tracePt t="42102" x="7510463" y="2401888"/>
          <p14:tracePt t="42118" x="7510463" y="2419350"/>
          <p14:tracePt t="42119" x="7502525" y="2428875"/>
          <p14:tracePt t="42135" x="7502525" y="2436813"/>
          <p14:tracePt t="42151" x="7502525" y="2446338"/>
          <p14:tracePt t="42169" x="7502525" y="2454275"/>
          <p14:tracePt t="42233" x="7502525" y="2471738"/>
          <p14:tracePt t="43013" x="7475538" y="2489200"/>
          <p14:tracePt t="43020" x="7458075" y="2506663"/>
          <p14:tracePt t="43035" x="7397750" y="2559050"/>
          <p14:tracePt t="43051" x="7362825" y="2611438"/>
          <p14:tracePt t="43069" x="7283450" y="2708275"/>
          <p14:tracePt t="43085" x="7231063" y="2778125"/>
          <p14:tracePt t="43102" x="7196138" y="2822575"/>
          <p14:tracePt t="43104" x="7178675" y="2840038"/>
          <p14:tracePt t="43119" x="7178675" y="2847975"/>
          <p14:tracePt t="43119" x="7170738" y="2865438"/>
          <p14:tracePt t="43135" x="7143750" y="2874963"/>
          <p14:tracePt t="43152" x="7126288" y="2917825"/>
          <p14:tracePt t="43168" x="7100888" y="2962275"/>
          <p14:tracePt t="43185" x="7083425" y="3014663"/>
          <p14:tracePt t="43202" x="7065963" y="3074988"/>
          <p14:tracePt t="43218" x="7056438" y="3119438"/>
          <p14:tracePt t="43219" x="7048500" y="3154363"/>
          <p14:tracePt t="43235" x="7038975" y="3179763"/>
          <p14:tracePt t="43252" x="7038975" y="3206750"/>
          <p14:tracePt t="43253" x="7038975" y="3232150"/>
          <p14:tracePt t="43268" x="7038975" y="3249613"/>
          <p14:tracePt t="43286" x="7038975" y="3294063"/>
          <p14:tracePt t="43302" x="7056438" y="3319463"/>
          <p14:tracePt t="43303" x="7056438" y="3328988"/>
          <p14:tracePt t="43318" x="7073900" y="3346450"/>
          <p14:tracePt t="43335" x="7091363" y="3389313"/>
          <p14:tracePt t="43352" x="7100888" y="3398838"/>
          <p14:tracePt t="43369" x="7108825" y="3406775"/>
          <p14:tracePt t="43386" x="7118350" y="3406775"/>
          <p14:tracePt t="43403" x="7118350" y="3416300"/>
          <p14:tracePt t="43424" x="7118350" y="3424238"/>
          <p14:tracePt t="43435" x="7126288" y="3424238"/>
          <p14:tracePt t="43452" x="7135813" y="3424238"/>
          <p14:tracePt t="43468" x="7135813" y="3433763"/>
          <p14:tracePt t="43485" x="7143750" y="3433763"/>
          <p14:tracePt t="43501" x="7153275" y="3441700"/>
          <p14:tracePt t="43522" x="7161213" y="3441700"/>
          <p14:tracePt t="43535" x="7161213" y="3451225"/>
          <p14:tracePt t="43565" x="7161213" y="3459163"/>
          <p14:tracePt t="43594" x="7170738" y="3459163"/>
          <p14:tracePt t="43636" x="7178675" y="3459163"/>
          <p14:tracePt t="46154" x="7143750" y="3503613"/>
          <p14:tracePt t="46165" x="7073900" y="3598863"/>
          <p14:tracePt t="46177" x="6943725" y="3765550"/>
          <p14:tracePt t="46188" x="6829425" y="3940175"/>
          <p14:tracePt t="46203" x="6769100" y="4000500"/>
          <p14:tracePt t="46204" x="6689725" y="4114800"/>
          <p14:tracePt t="46219" x="6567488" y="4289425"/>
          <p14:tracePt t="46236" x="6454775" y="4438650"/>
          <p14:tracePt t="46237" x="6375400" y="4516438"/>
          <p14:tracePt t="46253" x="6280150" y="4603750"/>
          <p14:tracePt t="46256" x="6175375" y="4683125"/>
          <p14:tracePt t="46270" x="5981700" y="4865688"/>
          <p14:tracePt t="46286" x="5737225" y="5014913"/>
          <p14:tracePt t="46288" x="5632450" y="5057775"/>
          <p14:tracePt t="46302" x="5492750" y="5137150"/>
          <p14:tracePt t="46303" x="5370513" y="5197475"/>
          <p14:tracePt t="46319" x="5126038" y="5302250"/>
          <p14:tracePt t="46336" x="4803775" y="5416550"/>
          <p14:tracePt t="46337" x="4629150" y="5459413"/>
          <p14:tracePt t="46353" x="4419600" y="5538788"/>
          <p14:tracePt t="46354" x="4217988" y="5583238"/>
          <p14:tracePt t="46369" x="3773488" y="5705475"/>
          <p14:tracePt t="46371" x="3624263" y="5722938"/>
          <p14:tracePt t="46386" x="3187700" y="5765800"/>
          <p14:tracePt t="46402" x="2960688" y="5800725"/>
          <p14:tracePt t="46419" x="2811463" y="5818188"/>
          <p14:tracePt t="46435" x="2559050" y="5835650"/>
          <p14:tracePt t="46451" x="2409825" y="5845175"/>
          <p14:tracePt t="46468" x="2287588" y="5880100"/>
          <p14:tracePt t="46486" x="2192338" y="5922963"/>
          <p14:tracePt t="46487" x="2157413" y="5932488"/>
          <p14:tracePt t="46503" x="2078038" y="5957888"/>
          <p14:tracePt t="46520" x="2000250" y="6002338"/>
          <p14:tracePt t="46536" x="1930400" y="6019800"/>
          <p14:tracePt t="46538" x="1885950" y="6037263"/>
          <p14:tracePt t="46553" x="1825625" y="6054725"/>
          <p14:tracePt t="46570" x="1773238" y="6097588"/>
          <p14:tracePt t="46572" x="1738313" y="6115050"/>
          <p14:tracePt t="46586" x="1711325" y="6142038"/>
          <p14:tracePt t="46588" x="1703388" y="6149975"/>
          <p14:tracePt t="46604" x="1606550" y="6229350"/>
          <p14:tracePt t="46606" x="1571625" y="6246813"/>
          <p14:tracePt t="46618" x="1519238" y="6281738"/>
          <p14:tracePt t="46635" x="1406525" y="6324600"/>
          <p14:tracePt t="46651" x="1336675" y="6342063"/>
          <p14:tracePt t="46668" x="1301750" y="6359525"/>
          <p14:tracePt t="46669" x="1274763" y="6359525"/>
          <p14:tracePt t="46685" x="1257300" y="6376988"/>
          <p14:tracePt t="46702" x="1231900" y="6386513"/>
          <p14:tracePt t="46718" x="1204913" y="6394450"/>
          <p14:tracePt t="46719" x="1179513" y="6403975"/>
          <p14:tracePt t="46734" x="1135063" y="6411913"/>
          <p14:tracePt t="46752" x="1135063" y="6421438"/>
          <p14:tracePt t="46768" x="1127125" y="6421438"/>
          <p14:tracePt t="46785" x="1117600" y="6421438"/>
          <p14:tracePt t="46912" x="1109663" y="6421438"/>
          <p14:tracePt t="46997" x="1109663" y="6411913"/>
          <p14:tracePt t="47040" x="1117600" y="6411913"/>
          <p14:tracePt t="47047" x="1127125" y="6411913"/>
          <p14:tracePt t="47059" x="1144588" y="6411913"/>
          <p14:tracePt t="47069" x="1152525" y="6411913"/>
          <p14:tracePt t="47087" x="1169988" y="6411913"/>
          <p14:tracePt t="47102" x="1179513" y="6411913"/>
          <p14:tracePt t="47123" x="1187450" y="6411913"/>
          <p14:tracePt t="47136" x="1196975" y="6411913"/>
          <p14:tracePt t="47152" x="1204913" y="6411913"/>
          <p14:tracePt t="47167" x="1214438" y="6403975"/>
          <p14:tracePt t="47189" x="1231900" y="6403975"/>
          <p14:tracePt t="47201" x="1292225" y="6394450"/>
          <p14:tracePt t="47219" x="1319213" y="6394450"/>
          <p14:tracePt t="47234" x="1327150" y="6394450"/>
          <p14:tracePt t="47251" x="1336675" y="6394450"/>
          <p14:tracePt t="47267" x="1344613" y="6394450"/>
          <p14:tracePt t="47314" x="1319213" y="6394450"/>
          <p14:tracePt t="47321" x="1309688" y="6394450"/>
          <p14:tracePt t="47336" x="1284288" y="6394450"/>
          <p14:tracePt t="47355" x="1257300" y="6394450"/>
          <p14:tracePt t="47356" x="1249363" y="6394450"/>
          <p14:tracePt t="47373" x="1239838" y="6394450"/>
          <p14:tracePt t="47408" x="1231900" y="6394450"/>
          <p14:tracePt t="47457" x="1257300" y="6394450"/>
          <p14:tracePt t="47463" x="1301750" y="6394450"/>
          <p14:tracePt t="47470" x="1336675" y="6403975"/>
          <p14:tracePt t="47486" x="1414463" y="6411913"/>
          <p14:tracePt t="47487" x="1449388" y="6421438"/>
          <p14:tracePt t="47503" x="1546225" y="6464300"/>
          <p14:tracePt t="47519" x="1589088" y="6473825"/>
          <p14:tracePt t="47520" x="1606550" y="6473825"/>
          <p14:tracePt t="47535" x="1616075" y="6473825"/>
          <p14:tracePt t="47554" x="1624013" y="6473825"/>
          <p14:tracePt t="47599" x="1624013" y="6456363"/>
          <p14:tracePt t="47608" x="1624013" y="6446838"/>
          <p14:tracePt t="47619" x="1606550" y="6438900"/>
          <p14:tracePt t="47641" x="1606550" y="6429375"/>
          <p14:tracePt t="47677" x="1616075" y="6421438"/>
          <p14:tracePt t="47684" x="1624013" y="6421438"/>
          <p14:tracePt t="47694" x="1658938" y="6421438"/>
          <p14:tracePt t="47703" x="1685925" y="6421438"/>
          <p14:tracePt t="47704" x="1755775" y="6403975"/>
          <p14:tracePt t="47720" x="1860550" y="6403975"/>
          <p14:tracePt t="47737" x="2017713" y="6394450"/>
          <p14:tracePt t="47755" x="2252663" y="6411913"/>
          <p14:tracePt t="47768" x="2489200" y="6421438"/>
          <p14:tracePt t="47785" x="2698750" y="6429375"/>
          <p14:tracePt t="47802" x="2855913" y="6429375"/>
          <p14:tracePt t="47803" x="2916238" y="6429375"/>
          <p14:tracePt t="47818" x="3003550" y="6429375"/>
          <p14:tracePt t="47834" x="3082925" y="6429375"/>
          <p14:tracePt t="47852" x="3249613" y="6429375"/>
          <p14:tracePt t="47868" x="3354388" y="6429375"/>
          <p14:tracePt t="47884" x="3476625" y="6456363"/>
          <p14:tracePt t="47901" x="3721100" y="6499225"/>
          <p14:tracePt t="47918" x="4052888" y="6578600"/>
          <p14:tracePt t="47934" x="4210050" y="6638925"/>
          <p14:tracePt t="47952" x="4427538" y="6683375"/>
          <p14:tracePt t="47967" x="4602163" y="6726238"/>
          <p14:tracePt t="47984" x="4654550" y="6735763"/>
          <p14:tracePt t="48002" x="4681538" y="6735763"/>
          <p14:tracePt t="48022" x="4689475" y="6735763"/>
          <p14:tracePt t="48051" x="4699000" y="6735763"/>
          <p14:tracePt t="48200" x="4724400" y="6735763"/>
          <p14:tracePt t="48207" x="4776788" y="6735763"/>
          <p14:tracePt t="48219" x="4881563" y="6735763"/>
          <p14:tracePt t="48235" x="5083175" y="6726238"/>
          <p14:tracePt t="48236" x="5195888" y="6726238"/>
          <p14:tracePt t="48252" x="5572125" y="6673850"/>
          <p14:tracePt t="48268" x="5876925" y="6648450"/>
          <p14:tracePt t="48286" x="6410325" y="6613525"/>
          <p14:tracePt t="48302" x="6716713" y="6578600"/>
          <p14:tracePt t="48320" x="7038975" y="6551613"/>
          <p14:tracePt t="48335" x="7108825" y="6551613"/>
          <p14:tracePt t="48336" x="7170738" y="6551613"/>
          <p14:tracePt t="48352" x="7248525" y="6543675"/>
          <p14:tracePt t="48369" x="7283450" y="6543675"/>
          <p14:tracePt t="48372" x="7292975" y="6543675"/>
          <p14:tracePt t="48413" x="7300913" y="6543675"/>
          <p14:tracePt t="48887" x="7388225" y="6543675"/>
          <p14:tracePt t="48895" x="7432675" y="6543675"/>
          <p14:tracePt t="48902" x="7510463" y="6543675"/>
          <p14:tracePt t="48918" x="7580313" y="6543675"/>
          <p14:tracePt t="48936" x="7632700" y="6543675"/>
          <p14:tracePt t="48937" x="7642225" y="6543675"/>
          <p14:tracePt t="48958" x="7659688" y="6543675"/>
          <p14:tracePt t="49008" x="7667625" y="6543675"/>
          <p14:tracePt t="49172" x="7677150" y="6543675"/>
          <p14:tracePt t="50760" x="7720013" y="6491288"/>
          <p14:tracePt t="50777" x="7851775" y="6289675"/>
          <p14:tracePt t="50789" x="7991475" y="6097588"/>
          <p14:tracePt t="50808" x="8253413" y="5740400"/>
          <p14:tracePt t="50819" x="8331200" y="5635625"/>
          <p14:tracePt t="50837" x="8558213" y="5319713"/>
          <p14:tracePt t="50852" x="8620125" y="5241925"/>
          <p14:tracePt t="50871" x="8812213" y="4918075"/>
          <p14:tracePt t="50873" x="8855075" y="4813300"/>
          <p14:tracePt t="50886" x="8969375" y="4586288"/>
          <p14:tracePt t="50903" x="9064625" y="4316413"/>
          <p14:tracePt t="50921" x="9099550" y="4035425"/>
          <p14:tracePt t="50922" x="9126538" y="3895725"/>
          <p14:tracePt t="50937" x="9109075" y="3529013"/>
          <p14:tracePt t="50954" x="9064625" y="3171825"/>
          <p14:tracePt t="50972" x="9012238" y="2752725"/>
          <p14:tracePt t="50973" x="8977313" y="2603500"/>
          <p14:tracePt t="50986" x="8924925" y="2297113"/>
          <p14:tracePt t="51007" x="8837613" y="1835150"/>
          <p14:tracePt t="51020" x="8777288" y="1555750"/>
          <p14:tracePt t="51035" x="8707438" y="1344613"/>
          <p14:tracePt t="51051" x="8662988" y="1162050"/>
          <p14:tracePt t="51068" x="8593138" y="977900"/>
          <p14:tracePt t="51085" x="8550275" y="812800"/>
          <p14:tracePt t="51086" x="8505825" y="733425"/>
          <p14:tracePt t="51102" x="8445500" y="628650"/>
          <p14:tracePt t="51118" x="8358188" y="550863"/>
          <p14:tracePt t="51119" x="8305800" y="506413"/>
          <p14:tracePt t="51135" x="8218488" y="428625"/>
          <p14:tracePt t="51151" x="8139113" y="358775"/>
          <p14:tracePt t="51169" x="8061325" y="323850"/>
          <p14:tracePt t="51170" x="8026400" y="306388"/>
          <p14:tracePt t="51185" x="7956550" y="279400"/>
          <p14:tracePt t="51204" x="7912100" y="279400"/>
          <p14:tracePt t="51205" x="7886700" y="288925"/>
          <p14:tracePt t="51219" x="7869238" y="296863"/>
          <p14:tracePt t="51220" x="7859713" y="306388"/>
          <p14:tracePt t="51524" x="7799388" y="306388"/>
          <p14:tracePt t="51538" x="7677150" y="288925"/>
          <p14:tracePt t="51553" x="7615238" y="271463"/>
          <p14:tracePt t="51569" x="7467600" y="209550"/>
          <p14:tracePt t="51585" x="7335838" y="157163"/>
          <p14:tracePt t="51602" x="7265988" y="96838"/>
          <p14:tracePt t="51602" x="7213600" y="69850"/>
          <p14:tracePt t="51618" x="7118350" y="0"/>
          <p14:tracePt t="52177" x="6462713" y="0"/>
          <p14:tracePt t="52187" x="6410325" y="44450"/>
          <p14:tracePt t="52196" x="6357938" y="96838"/>
          <p14:tracePt t="52198" x="6280150" y="149225"/>
          <p14:tracePt t="52205" x="6192838" y="244475"/>
          <p14:tracePt t="52220" x="6113463" y="358775"/>
          <p14:tracePt t="52222" x="6026150" y="481013"/>
          <p14:tracePt t="52238" x="5894388" y="681038"/>
          <p14:tracePt t="52240" x="5816600" y="760413"/>
          <p14:tracePt t="52254" x="5667375" y="969963"/>
          <p14:tracePt t="52270" x="5624513" y="1047750"/>
          <p14:tracePt t="52272" x="5572125" y="1100138"/>
          <p14:tracePt t="52286" x="5502275" y="1231900"/>
          <p14:tracePt t="52307" x="5449888" y="1319213"/>
          <p14:tracePt t="52319" x="5440363" y="1336675"/>
          <p14:tracePt t="52338" x="5432425" y="1344613"/>
          <p14:tracePt t="52340" x="5422900" y="1362075"/>
          <p14:tracePt t="52353" x="5397500" y="1362075"/>
          <p14:tracePt t="52370" x="5397500" y="1371600"/>
          <p14:tracePt t="52974" x="5353050" y="1362075"/>
          <p14:tracePt t="52976" x="5292725" y="1336675"/>
          <p14:tracePt t="52991" x="5153025" y="1292225"/>
          <p14:tracePt t="53003" x="5083175" y="1266825"/>
          <p14:tracePt t="53004" x="5021263" y="1239838"/>
          <p14:tracePt t="53020" x="4838700" y="1204913"/>
          <p14:tracePt t="53037" x="4689475" y="1179513"/>
          <p14:tracePt t="53055" x="4392613" y="1144588"/>
          <p14:tracePt t="53074" x="4235450" y="1144588"/>
          <p14:tracePt t="53084" x="4017963" y="1144588"/>
          <p14:tracePt t="53101" x="3816350" y="1144588"/>
          <p14:tracePt t="53118" x="3624263" y="1144588"/>
          <p14:tracePt t="53119" x="3546475" y="1144588"/>
          <p14:tracePt t="53135" x="3362325" y="1144588"/>
          <p14:tracePt t="53153" x="3214688" y="1144588"/>
          <p14:tracePt t="53153" x="3152775" y="1144588"/>
          <p14:tracePt t="53168" x="3048000" y="1162050"/>
          <p14:tracePt t="53184" x="2951163" y="1162050"/>
          <p14:tracePt t="53202" x="2863850" y="1169988"/>
          <p14:tracePt t="53203" x="2811463" y="1169988"/>
          <p14:tracePt t="53218" x="2751138" y="1196975"/>
          <p14:tracePt t="53234" x="2654300" y="1231900"/>
          <p14:tracePt t="53252" x="2471738" y="1292225"/>
          <p14:tracePt t="53268" x="2401888" y="1309688"/>
          <p14:tracePt t="53284" x="2332038" y="1336675"/>
          <p14:tracePt t="53302" x="2244725" y="1362075"/>
          <p14:tracePt t="53318" x="2200275" y="1371600"/>
          <p14:tracePt t="53335" x="2130425" y="1389063"/>
          <p14:tracePt t="53352" x="2060575" y="1398588"/>
          <p14:tracePt t="53352" x="2025650" y="1433513"/>
          <p14:tracePt t="53368" x="1938338" y="1458913"/>
          <p14:tracePt t="53385" x="1878013" y="1485900"/>
          <p14:tracePt t="53402" x="1843088" y="1511300"/>
          <p14:tracePt t="53402" x="1816100" y="1528763"/>
          <p14:tracePt t="53418" x="1798638" y="1546225"/>
          <p14:tracePt t="53434" x="1773238" y="1563688"/>
          <p14:tracePt t="53452" x="1738313" y="1598613"/>
          <p14:tracePt t="53453" x="1720850" y="1625600"/>
          <p14:tracePt t="53467" x="1676400" y="1695450"/>
          <p14:tracePt t="53485" x="1598613" y="1765300"/>
          <p14:tracePt t="53486" x="1554163" y="1817688"/>
          <p14:tracePt t="53502" x="1476375" y="1922463"/>
          <p14:tracePt t="53518" x="1389063" y="2027238"/>
          <p14:tracePt t="53534" x="1344613" y="2070100"/>
          <p14:tracePt t="53551" x="1309688" y="2139950"/>
          <p14:tracePt t="53569" x="1309688" y="2149475"/>
          <p14:tracePt t="53585" x="1301750" y="2184400"/>
          <p14:tracePt t="53586" x="1301750" y="2201863"/>
          <p14:tracePt t="53602" x="1301750" y="2209800"/>
          <p14:tracePt t="53619" x="1292225" y="2236788"/>
          <p14:tracePt t="53635" x="1292225" y="2254250"/>
          <p14:tracePt t="53636" x="1292225" y="2262188"/>
          <p14:tracePt t="53652" x="1284288" y="2271713"/>
          <p14:tracePt t="53669" x="1284288" y="2297113"/>
          <p14:tracePt t="53685" x="1274763" y="2324100"/>
          <p14:tracePt t="53685" x="1274763" y="2332038"/>
          <p14:tracePt t="53701" x="1266825" y="2349500"/>
          <p14:tracePt t="53719" x="1257300" y="2401888"/>
          <p14:tracePt t="53720" x="1257300" y="2411413"/>
          <p14:tracePt t="53735" x="1249363" y="2428875"/>
          <p14:tracePt t="53752" x="1249363" y="2436813"/>
          <p14:tracePt t="53769" x="1249363" y="2446338"/>
          <p14:tracePt t="53786" x="1249363" y="2454275"/>
          <p14:tracePt t="53820" x="1249363" y="2463800"/>
          <p14:tracePt t="54273" x="1292225" y="2454275"/>
          <p14:tracePt t="54285" x="1371600" y="2428875"/>
          <p14:tracePt t="54295" x="1528763" y="2376488"/>
          <p14:tracePt t="54308" x="1616075" y="2349500"/>
          <p14:tracePt t="54309" x="1693863" y="2341563"/>
          <p14:tracePt t="54318" x="1790700" y="2332038"/>
          <p14:tracePt t="54336" x="1930400" y="2332038"/>
          <p14:tracePt t="54337" x="1982788" y="2332038"/>
          <p14:tracePt t="54351" x="2017713" y="2332038"/>
          <p14:tracePt t="54369" x="2130425" y="2332038"/>
          <p14:tracePt t="54385" x="2182813" y="2332038"/>
          <p14:tracePt t="54386" x="2209800" y="2332038"/>
          <p14:tracePt t="54401" x="2227263" y="2332038"/>
          <p14:tracePt t="54419" x="2279650" y="2349500"/>
          <p14:tracePt t="54436" x="2314575" y="2376488"/>
          <p14:tracePt t="54452" x="2332038" y="2376488"/>
          <p14:tracePt t="54469" x="2349500" y="2393950"/>
          <p14:tracePt t="54471" x="2357438" y="2393950"/>
          <p14:tracePt t="54486" x="2384425" y="2401888"/>
          <p14:tracePt t="54502" x="2401888" y="2419350"/>
          <p14:tracePt t="54519" x="2419350" y="2428875"/>
          <p14:tracePt t="54535" x="2436813" y="2446338"/>
          <p14:tracePt t="54536" x="2454275" y="2454275"/>
          <p14:tracePt t="54552" x="2471738" y="2463800"/>
          <p14:tracePt t="54569" x="2489200" y="2481263"/>
          <p14:tracePt t="54592" x="2497138" y="2481263"/>
          <p14:tracePt t="54602" x="2497138" y="2498725"/>
          <p14:tracePt t="54619" x="2506663" y="2498725"/>
          <p14:tracePt t="54634" x="2514600" y="2498725"/>
          <p14:tracePt t="54653" x="2514600" y="2506663"/>
          <p14:tracePt t="54670" x="2524125" y="2506663"/>
          <p14:tracePt t="54700" x="2532063" y="2506663"/>
          <p14:tracePt t="55230" x="2541588" y="2498725"/>
          <p14:tracePt t="55237" x="2559050" y="2463800"/>
          <p14:tracePt t="55252" x="2601913" y="2428875"/>
          <p14:tracePt t="55268" x="2681288" y="2366963"/>
          <p14:tracePt t="55286" x="2776538" y="2314575"/>
          <p14:tracePt t="55302" x="2811463" y="2289175"/>
          <p14:tracePt t="55318" x="2863850" y="2262188"/>
          <p14:tracePt t="55335" x="2968625" y="2244725"/>
          <p14:tracePt t="55353" x="3109913" y="2227263"/>
          <p14:tracePt t="55368" x="3187700" y="2201863"/>
          <p14:tracePt t="55385" x="3284538" y="2184400"/>
          <p14:tracePt t="55386" x="3344863" y="2166938"/>
          <p14:tracePt t="55402" x="3441700" y="2166938"/>
          <p14:tracePt t="55419" x="3546475" y="2166938"/>
          <p14:tracePt t="55435" x="3686175" y="2174875"/>
          <p14:tracePt t="55436" x="3729038" y="2174875"/>
          <p14:tracePt t="55452" x="3833813" y="2166938"/>
          <p14:tracePt t="55469" x="3938588" y="2174875"/>
          <p14:tracePt t="55471" x="3965575" y="2174875"/>
          <p14:tracePt t="55484" x="4017963" y="2184400"/>
          <p14:tracePt t="55502" x="4130675" y="2227263"/>
          <p14:tracePt t="55519" x="4200525" y="2244725"/>
          <p14:tracePt t="55521" x="4235450" y="2271713"/>
          <p14:tracePt t="55535" x="4322763" y="2324100"/>
          <p14:tracePt t="55552" x="4392613" y="2349500"/>
          <p14:tracePt t="55568" x="4454525" y="2376488"/>
          <p14:tracePt t="55585" x="4506913" y="2411413"/>
          <p14:tracePt t="55603" x="4541838" y="2428875"/>
          <p14:tracePt t="55618" x="4549775" y="2428875"/>
          <p14:tracePt t="55619" x="4559300" y="2436813"/>
          <p14:tracePt t="55634" x="4567238" y="2454275"/>
          <p14:tracePt t="55652" x="4567238" y="2463800"/>
          <p14:tracePt t="55669" x="4576763" y="2471738"/>
          <p14:tracePt t="55697" x="4576763" y="2481263"/>
          <p14:tracePt t="55704" x="4584700" y="2481263"/>
          <p14:tracePt t="55772" x="4584700" y="2489200"/>
          <p14:tracePt t="55868" x="4584700" y="2498725"/>
          <p14:tracePt t="56010" x="4594225" y="2498725"/>
          <p14:tracePt t="56035" x="4602163" y="2498725"/>
          <p14:tracePt t="56043" x="4672013" y="2489200"/>
          <p14:tracePt t="56054" x="4776788" y="2471738"/>
          <p14:tracePt t="56071" x="4916488" y="2446338"/>
          <p14:tracePt t="56088" x="5065713" y="2411413"/>
          <p14:tracePt t="56089" x="5143500" y="2401888"/>
          <p14:tracePt t="56109" x="5370513" y="2384425"/>
          <p14:tracePt t="56120" x="5457825" y="2376488"/>
          <p14:tracePt t="56137" x="5659438" y="2376488"/>
          <p14:tracePt t="56153" x="5772150" y="2376488"/>
          <p14:tracePt t="56170" x="5859463" y="2393950"/>
          <p14:tracePt t="56187" x="5991225" y="2428875"/>
          <p14:tracePt t="56204" x="6061075" y="2454275"/>
          <p14:tracePt t="56219" x="6122988" y="2489200"/>
          <p14:tracePt t="56224" x="6148388" y="2498725"/>
          <p14:tracePt t="56236" x="6183313" y="2524125"/>
          <p14:tracePt t="56237" x="6192838" y="2533650"/>
          <p14:tracePt t="56252" x="6210300" y="2551113"/>
          <p14:tracePt t="56269" x="6227763" y="2559050"/>
          <p14:tracePt t="56285" x="6235700" y="2568575"/>
          <p14:tracePt t="56302" x="6253163" y="2586038"/>
          <p14:tracePt t="56320" x="6262688" y="2586038"/>
          <p14:tracePt t="56336" x="6262688" y="2593975"/>
          <p14:tracePt t="56372" x="6262688" y="2603500"/>
          <p14:tracePt t="56379" x="6270625" y="2603500"/>
          <p14:tracePt t="56407" x="6270625" y="2611438"/>
          <p14:tracePt t="56557" x="6270625" y="2620963"/>
          <p14:tracePt t="57519" x="6315075" y="2603500"/>
          <p14:tracePt t="57528" x="6392863" y="2568575"/>
          <p14:tracePt t="57538" x="6454775" y="2524125"/>
          <p14:tracePt t="57554" x="6559550" y="2481263"/>
          <p14:tracePt t="57556" x="6619875" y="2454275"/>
          <p14:tracePt t="57569" x="6681788" y="2436813"/>
          <p14:tracePt t="57570" x="6742113" y="2411413"/>
          <p14:tracePt t="57585" x="6856413" y="2384425"/>
          <p14:tracePt t="57603" x="6943725" y="2384425"/>
          <p14:tracePt t="57605" x="7013575" y="2376488"/>
          <p14:tracePt t="57619" x="7048500" y="2376488"/>
          <p14:tracePt t="57620" x="7091363" y="2376488"/>
          <p14:tracePt t="57636" x="7161213" y="2376488"/>
          <p14:tracePt t="57654" x="7205663" y="2393950"/>
          <p14:tracePt t="57655" x="7223125" y="2393950"/>
          <p14:tracePt t="57669" x="7231063" y="2393950"/>
          <p14:tracePt t="57671" x="7248525" y="2411413"/>
          <p14:tracePt t="57685" x="7265988" y="2419350"/>
          <p14:tracePt t="57702" x="7265988" y="2428875"/>
          <p14:tracePt t="57717" x="7275513" y="2428875"/>
          <p14:tracePt t="57736" x="7300913" y="2446338"/>
          <p14:tracePt t="57754" x="7310438" y="2454275"/>
          <p14:tracePt t="57769" x="7327900" y="2454275"/>
          <p14:tracePt t="57785" x="7327900" y="2463800"/>
          <p14:tracePt t="57803" x="7335838" y="2471738"/>
          <p14:tracePt t="57819" x="7335838" y="2481263"/>
          <p14:tracePt t="57835" x="7345363" y="2481263"/>
          <p14:tracePt t="57852" x="7345363" y="2489200"/>
          <p14:tracePt t="57868" x="7353300" y="2489200"/>
          <p14:tracePt t="57885" x="7353300" y="2498725"/>
          <p14:tracePt t="58530" x="7292975" y="2551113"/>
          <p14:tracePt t="58544" x="7135813" y="2690813"/>
          <p14:tracePt t="58554" x="6908800" y="2882900"/>
          <p14:tracePt t="58570" x="6829425" y="2970213"/>
          <p14:tracePt t="58573" x="6734175" y="3067050"/>
          <p14:tracePt t="58587" x="6507163" y="3294063"/>
          <p14:tracePt t="58589" x="6392863" y="3398838"/>
          <p14:tracePt t="58604" x="6165850" y="3678238"/>
          <p14:tracePt t="58619" x="6086475" y="3790950"/>
          <p14:tracePt t="58620" x="6008688" y="3895725"/>
          <p14:tracePt t="58636" x="5799138" y="4124325"/>
          <p14:tracePt t="58654" x="5624513" y="4368800"/>
          <p14:tracePt t="58655" x="5554663" y="4491038"/>
          <p14:tracePt t="58668" x="5422900" y="4665663"/>
          <p14:tracePt t="58686" x="5300663" y="4813300"/>
          <p14:tracePt t="58705" x="5126038" y="5014913"/>
          <p14:tracePt t="58719" x="5030788" y="5145088"/>
          <p14:tracePt t="58737" x="4960938" y="5241925"/>
          <p14:tracePt t="58739" x="4951413" y="5267325"/>
          <p14:tracePt t="58753" x="4926013" y="5319713"/>
          <p14:tracePt t="58770" x="4916488" y="5364163"/>
          <p14:tracePt t="58786" x="4899025" y="5407025"/>
          <p14:tracePt t="58787" x="4899025" y="5434013"/>
          <p14:tracePt t="58802" x="4891088" y="5468938"/>
          <p14:tracePt t="58818" x="4873625" y="5530850"/>
          <p14:tracePt t="58837" x="4864100" y="5600700"/>
          <p14:tracePt t="58838" x="4856163" y="5608638"/>
          <p14:tracePt t="58854" x="4846638" y="5643563"/>
          <p14:tracePt t="58875" x="4838700" y="5653088"/>
          <p14:tracePt t="58887" x="4838700" y="5661025"/>
          <p14:tracePt t="58910" x="4838700" y="5670550"/>
          <p14:tracePt t="58922" x="4829175" y="5670550"/>
          <p14:tracePt t="58944" x="4821238" y="5678488"/>
          <p14:tracePt t="58952" x="4821238" y="5688013"/>
          <p14:tracePt t="58970" x="4821238" y="5695950"/>
          <p14:tracePt t="58972" x="4811713" y="5705475"/>
          <p14:tracePt t="58986" x="4811713" y="5713413"/>
          <p14:tracePt t="59003" x="4803775" y="5713413"/>
          <p14:tracePt t="59020" x="4794250" y="5730875"/>
          <p14:tracePt t="59023" x="4794250" y="5740400"/>
          <p14:tracePt t="59037" x="4794250" y="5748338"/>
          <p14:tracePt t="59054" x="4794250" y="5757863"/>
          <p14:tracePt t="59070" x="4786313" y="5765800"/>
          <p14:tracePt t="59072" x="4786313" y="5775325"/>
          <p14:tracePt t="59092" x="4786313" y="5783263"/>
          <p14:tracePt t="59165" x="4786313" y="5792788"/>
          <p14:tracePt t="59207" x="4786313" y="5800725"/>
          <p14:tracePt t="59293" x="4794250" y="5800725"/>
          <p14:tracePt t="59313" x="4803775" y="5800725"/>
          <p14:tracePt t="59323" x="4821238" y="5810250"/>
          <p14:tracePt t="59335" x="4968875" y="5835650"/>
          <p14:tracePt t="59355" x="5414963" y="5915025"/>
          <p14:tracePt t="59370" x="5938838" y="6045200"/>
          <p14:tracePt t="59386" x="6472238" y="6194425"/>
          <p14:tracePt t="59404" x="7108825" y="6394450"/>
          <p14:tracePt t="59419" x="7345363" y="6473825"/>
          <p14:tracePt t="59437" x="7502525" y="6516688"/>
          <p14:tracePt t="59454" x="7607300" y="6551613"/>
          <p14:tracePt t="59470" x="7624763" y="6561138"/>
          <p14:tracePt t="59485" x="7632700" y="6561138"/>
          <p14:tracePt t="59531" x="7642225" y="6561138"/>
          <p14:tracePt t="59553" x="7650163" y="6561138"/>
          <p14:tracePt t="59566" x="7650163" y="6551613"/>
          <p14:tracePt t="59574" x="7659688" y="6543675"/>
          <p14:tracePt t="59586" x="7667625" y="6534150"/>
          <p14:tracePt t="59603" x="7685088" y="6526213"/>
          <p14:tracePt t="59620" x="7702550" y="6516688"/>
          <p14:tracePt t="59637" x="7702550" y="6508750"/>
          <p14:tracePt t="59654" x="7712075" y="6499225"/>
          <p14:tracePt t="59671" x="7720013" y="6499225"/>
          <p14:tracePt t="59686" x="7720013" y="6481763"/>
          <p14:tracePt t="59688" x="7729538" y="6481763"/>
          <p14:tracePt t="59701" x="7729538" y="6473825"/>
          <p14:tracePt t="59718" x="7737475" y="6473825"/>
          <p14:tracePt t="59751" x="7747000" y="6464300"/>
          <p14:tracePt t="59787" x="7754938" y="6464300"/>
          <p14:tracePt t="59815" x="7764463" y="6464300"/>
          <p14:tracePt t="60404" x="7754938" y="6376988"/>
          <p14:tracePt t="60413" x="7729538" y="6229350"/>
          <p14:tracePt t="60424" x="7685088" y="6019800"/>
          <p14:tracePt t="60425" x="7624763" y="5783263"/>
          <p14:tracePt t="60439" x="7440613" y="5127625"/>
          <p14:tracePt t="60453" x="7353300" y="4805363"/>
          <p14:tracePt t="60454" x="7258050" y="4456113"/>
          <p14:tracePt t="60468" x="7153275" y="3790950"/>
          <p14:tracePt t="60486" x="7091363" y="3319463"/>
          <p14:tracePt t="60502" x="7065963" y="2752725"/>
          <p14:tracePt t="60518" x="7065963" y="2481263"/>
          <p14:tracePt t="60536" x="7065963" y="2157413"/>
          <p14:tracePt t="60552" x="7048500" y="1878013"/>
          <p14:tracePt t="60554" x="7038975" y="1720850"/>
          <p14:tracePt t="60570" x="7031038" y="1406525"/>
          <p14:tracePt t="60586" x="6969125" y="1012825"/>
          <p14:tracePt t="60588" x="6961188" y="820738"/>
          <p14:tracePt t="60603" x="6926263" y="628650"/>
          <p14:tracePt t="60605" x="6916738" y="471488"/>
          <p14:tracePt t="60619" x="6864350" y="157163"/>
        </p14:tracePtLst>
      </p14:laserTraceLst>
    </p:ext>
  </p:extLs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TM03457503[[fn=Quotable]]</Template>
  <TotalTime>17969</TotalTime>
  <Words>2043</Words>
  <Application>Microsoft Office PowerPoint</Application>
  <PresentationFormat>On-screen Show (4:3)</PresentationFormat>
  <Paragraphs>282</Paragraphs>
  <Slides>24</Slides>
  <Notes>11</Notes>
  <HiddenSlides>0</HiddenSlides>
  <MMClips>24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Arial</vt:lpstr>
      <vt:lpstr>Arial Black</vt:lpstr>
      <vt:lpstr>Arial condensed</vt:lpstr>
      <vt:lpstr>Arial Narrow</vt:lpstr>
      <vt:lpstr>Brush Script MT</vt:lpstr>
      <vt:lpstr>Calibri</vt:lpstr>
      <vt:lpstr>Century Gothic</vt:lpstr>
      <vt:lpstr>Gill Sans Nova Cond</vt:lpstr>
      <vt:lpstr>Impact</vt:lpstr>
      <vt:lpstr>Rockwell Condensed</vt:lpstr>
      <vt:lpstr>Verdana</vt:lpstr>
      <vt:lpstr>Wingdings</vt:lpstr>
      <vt:lpstr>Mesh</vt:lpstr>
      <vt:lpstr>Four Year Graduation Plans in Denver City ISD</vt:lpstr>
      <vt:lpstr>THE DIFFERENCES BETWEEN  MIDDLE SCHOOL AND HIGH SCHOOL</vt:lpstr>
      <vt:lpstr>how do I earn a credit?</vt:lpstr>
      <vt:lpstr>High School Credits</vt:lpstr>
      <vt:lpstr>Graduation requirements</vt:lpstr>
      <vt:lpstr>STAAR EOC REQUIREMENTS</vt:lpstr>
      <vt:lpstr>Core foundation requirements</vt:lpstr>
      <vt:lpstr>PowerPoint Presentation</vt:lpstr>
      <vt:lpstr>Core foundation Continued</vt:lpstr>
      <vt:lpstr>Who should take Honors classes?</vt:lpstr>
      <vt:lpstr>Who should take College Level/Dual Credit Courses?</vt:lpstr>
      <vt:lpstr>Graduation Plans</vt:lpstr>
      <vt:lpstr>Endorsements</vt:lpstr>
      <vt:lpstr>PowerPoint Presentation</vt:lpstr>
      <vt:lpstr>Why choose so early?</vt:lpstr>
      <vt:lpstr>PowerPoint Presentation</vt:lpstr>
      <vt:lpstr>PowerPoint Presentation</vt:lpstr>
      <vt:lpstr>PowerPoint Presentation</vt:lpstr>
      <vt:lpstr>PowerPoint Presentation</vt:lpstr>
      <vt:lpstr>PowerPoint Presentation</vt:lpstr>
      <vt:lpstr>PowerPoint Presentation</vt:lpstr>
      <vt:lpstr>Distinguished Level  of Achievement</vt:lpstr>
      <vt:lpstr>Performance 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student</dc:creator>
  <cp:lastModifiedBy>Bessie Pierson</cp:lastModifiedBy>
  <cp:revision>473</cp:revision>
  <cp:lastPrinted>2022-03-22T20:00:39Z</cp:lastPrinted>
  <dcterms:created xsi:type="dcterms:W3CDTF">2013-04-29T20:02:39Z</dcterms:created>
  <dcterms:modified xsi:type="dcterms:W3CDTF">2025-03-10T17:57:48Z</dcterms:modified>
</cp:coreProperties>
</file>